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3.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4.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7" r:id="rId2"/>
    <p:sldMasterId id="2147483694" r:id="rId3"/>
    <p:sldMasterId id="2147483706" r:id="rId4"/>
    <p:sldMasterId id="2147483772" r:id="rId5"/>
  </p:sldMasterIdLst>
  <p:notesMasterIdLst>
    <p:notesMasterId r:id="rId20"/>
  </p:notesMasterIdLst>
  <p:sldIdLst>
    <p:sldId id="256" r:id="rId6"/>
    <p:sldId id="257" r:id="rId7"/>
    <p:sldId id="258" r:id="rId8"/>
    <p:sldId id="259" r:id="rId9"/>
    <p:sldId id="263" r:id="rId10"/>
    <p:sldId id="260" r:id="rId11"/>
    <p:sldId id="262" r:id="rId12"/>
    <p:sldId id="261" r:id="rId13"/>
    <p:sldId id="264" r:id="rId14"/>
    <p:sldId id="265" r:id="rId15"/>
    <p:sldId id="267" r:id="rId16"/>
    <p:sldId id="266" r:id="rId17"/>
    <p:sldId id="268" r:id="rId18"/>
    <p:sldId id="270"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759" autoAdjust="0"/>
    <p:restoredTop sz="79116" autoAdjust="0"/>
  </p:normalViewPr>
  <p:slideViewPr>
    <p:cSldViewPr snapToGrid="0">
      <p:cViewPr varScale="1">
        <p:scale>
          <a:sx n="95" d="100"/>
          <a:sy n="95" d="100"/>
        </p:scale>
        <p:origin x="192" y="28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3" Type="http://schemas.openxmlformats.org/officeDocument/2006/relationships/slideMaster" Target="slideMasters/slideMaster3.xml"/><Relationship Id="rId21" Type="http://schemas.openxmlformats.org/officeDocument/2006/relationships/presProps" Target="pres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NG"/>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C9C81A5-2C7D-4645-AEA5-FD8F2441D3AB}" type="datetimeFigureOut">
              <a:rPr lang="en-NG" smtClean="0"/>
              <a:t>15/07/2024</a:t>
            </a:fld>
            <a:endParaRPr lang="en-NG"/>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NG"/>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G"/>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NG"/>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46C1DE0-919B-124F-A15A-46428F760927}" type="slidenum">
              <a:rPr lang="en-NG" smtClean="0"/>
              <a:t>‹#›</a:t>
            </a:fld>
            <a:endParaRPr lang="en-NG"/>
          </a:p>
        </p:txBody>
      </p:sp>
    </p:spTree>
    <p:extLst>
      <p:ext uri="{BB962C8B-B14F-4D97-AF65-F5344CB8AC3E}">
        <p14:creationId xmlns:p14="http://schemas.microsoft.com/office/powerpoint/2010/main" val="15077942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G" dirty="0"/>
          </a:p>
        </p:txBody>
      </p:sp>
      <p:sp>
        <p:nvSpPr>
          <p:cNvPr id="4" name="Slide Number Placeholder 3"/>
          <p:cNvSpPr>
            <a:spLocks noGrp="1"/>
          </p:cNvSpPr>
          <p:nvPr>
            <p:ph type="sldNum" sz="quarter" idx="5"/>
          </p:nvPr>
        </p:nvSpPr>
        <p:spPr/>
        <p:txBody>
          <a:bodyPr/>
          <a:lstStyle/>
          <a:p>
            <a:fld id="{146C1DE0-919B-124F-A15A-46428F760927}" type="slidenum">
              <a:rPr lang="en-NG" smtClean="0"/>
              <a:t>1</a:t>
            </a:fld>
            <a:endParaRPr lang="en-NG"/>
          </a:p>
        </p:txBody>
      </p:sp>
    </p:spTree>
    <p:extLst>
      <p:ext uri="{BB962C8B-B14F-4D97-AF65-F5344CB8AC3E}">
        <p14:creationId xmlns:p14="http://schemas.microsoft.com/office/powerpoint/2010/main" val="12381020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G"/>
          </a:p>
        </p:txBody>
      </p:sp>
      <p:sp>
        <p:nvSpPr>
          <p:cNvPr id="4" name="Slide Number Placeholder 3"/>
          <p:cNvSpPr>
            <a:spLocks noGrp="1"/>
          </p:cNvSpPr>
          <p:nvPr>
            <p:ph type="sldNum" sz="quarter" idx="5"/>
          </p:nvPr>
        </p:nvSpPr>
        <p:spPr/>
        <p:txBody>
          <a:bodyPr/>
          <a:lstStyle/>
          <a:p>
            <a:fld id="{146C1DE0-919B-124F-A15A-46428F760927}" type="slidenum">
              <a:rPr lang="en-NG" smtClean="0"/>
              <a:t>11</a:t>
            </a:fld>
            <a:endParaRPr lang="en-NG"/>
          </a:p>
        </p:txBody>
      </p:sp>
    </p:spTree>
    <p:extLst>
      <p:ext uri="{BB962C8B-B14F-4D97-AF65-F5344CB8AC3E}">
        <p14:creationId xmlns:p14="http://schemas.microsoft.com/office/powerpoint/2010/main" val="192020252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429001" y="1769544"/>
            <a:ext cx="7838559" cy="1828801"/>
          </a:xfrm>
        </p:spPr>
        <p:txBody>
          <a:bodyPr anchor="b">
            <a:normAutofit/>
          </a:bodyPr>
          <a:lstStyle>
            <a:lvl1pPr algn="ctr">
              <a:defRPr sz="4050"/>
            </a:lvl1pPr>
          </a:lstStyle>
          <a:p>
            <a:r>
              <a:rPr lang="en-US"/>
              <a:t>Click to edit Master title style</a:t>
            </a:r>
            <a:endParaRPr lang="en-US" dirty="0"/>
          </a:p>
        </p:txBody>
      </p:sp>
      <p:sp>
        <p:nvSpPr>
          <p:cNvPr id="3" name="Subtitle 2"/>
          <p:cNvSpPr>
            <a:spLocks noGrp="1"/>
          </p:cNvSpPr>
          <p:nvPr>
            <p:ph type="subTitle" idx="1"/>
          </p:nvPr>
        </p:nvSpPr>
        <p:spPr>
          <a:xfrm>
            <a:off x="3429001" y="3598339"/>
            <a:ext cx="7838559" cy="1049867"/>
          </a:xfrm>
        </p:spPr>
        <p:txBody>
          <a:bodyPr anchor="t"/>
          <a:lstStyle>
            <a:lvl1pPr marL="0" indent="0" algn="ctr">
              <a:buNone/>
              <a:defRPr>
                <a:solidFill>
                  <a:schemeClr val="tx1"/>
                </a:solidFill>
              </a:defRPr>
            </a:lvl1pPr>
            <a:lvl2pPr marL="342892" indent="0" algn="ctr">
              <a:buNone/>
              <a:defRPr>
                <a:solidFill>
                  <a:schemeClr val="tx1">
                    <a:tint val="75000"/>
                  </a:schemeClr>
                </a:solidFill>
              </a:defRPr>
            </a:lvl2pPr>
            <a:lvl3pPr marL="685783" indent="0" algn="ctr">
              <a:buNone/>
              <a:defRPr>
                <a:solidFill>
                  <a:schemeClr val="tx1">
                    <a:tint val="75000"/>
                  </a:schemeClr>
                </a:solidFill>
              </a:defRPr>
            </a:lvl3pPr>
            <a:lvl4pPr marL="1028675" indent="0" algn="ctr">
              <a:buNone/>
              <a:defRPr>
                <a:solidFill>
                  <a:schemeClr val="tx1">
                    <a:tint val="75000"/>
                  </a:schemeClr>
                </a:solidFill>
              </a:defRPr>
            </a:lvl4pPr>
            <a:lvl5pPr marL="1371566" indent="0" algn="ctr">
              <a:buNone/>
              <a:defRPr>
                <a:solidFill>
                  <a:schemeClr val="tx1">
                    <a:tint val="75000"/>
                  </a:schemeClr>
                </a:solidFill>
              </a:defRPr>
            </a:lvl5pPr>
            <a:lvl6pPr marL="1714457" indent="0" algn="ctr">
              <a:buNone/>
              <a:defRPr>
                <a:solidFill>
                  <a:schemeClr val="tx1">
                    <a:tint val="75000"/>
                  </a:schemeClr>
                </a:solidFill>
              </a:defRPr>
            </a:lvl6pPr>
            <a:lvl7pPr marL="2057348" indent="0" algn="ctr">
              <a:buNone/>
              <a:defRPr>
                <a:solidFill>
                  <a:schemeClr val="tx1">
                    <a:tint val="75000"/>
                  </a:schemeClr>
                </a:solidFill>
              </a:defRPr>
            </a:lvl7pPr>
            <a:lvl8pPr marL="2400240" indent="0" algn="ctr">
              <a:buNone/>
              <a:defRPr>
                <a:solidFill>
                  <a:schemeClr val="tx1">
                    <a:tint val="75000"/>
                  </a:schemeClr>
                </a:solidFill>
              </a:defRPr>
            </a:lvl8pPr>
            <a:lvl9pPr marL="2743132" indent="0" algn="ctr">
              <a:buNone/>
              <a:defRPr>
                <a:solidFill>
                  <a:schemeClr val="tx1">
                    <a:tint val="75000"/>
                  </a:schemeClr>
                </a:solidFill>
              </a:defRPr>
            </a:lvl9pPr>
          </a:lstStyle>
          <a:p>
            <a:r>
              <a:rPr lang="en-US"/>
              <a:t>Click to edit Master subtitle style</a:t>
            </a:r>
            <a:endParaRPr lang="en-US" dirty="0"/>
          </a:p>
        </p:txBody>
      </p:sp>
      <p:pic>
        <p:nvPicPr>
          <p:cNvPr id="8" name="Picture 7">
            <a:extLst>
              <a:ext uri="{FF2B5EF4-FFF2-40B4-BE49-F238E27FC236}">
                <a16:creationId xmlns:a16="http://schemas.microsoft.com/office/drawing/2014/main" id="{C1164B2B-8CB6-465C-BD58-3A3CC88D09D4}"/>
              </a:ext>
            </a:extLst>
          </p:cNvPr>
          <p:cNvPicPr>
            <a:picLocks noChangeAspect="1"/>
          </p:cNvPicPr>
          <p:nvPr/>
        </p:nvPicPr>
        <p:blipFill rotWithShape="1">
          <a:blip r:embed="rId2"/>
          <a:srcRect l="50000"/>
          <a:stretch/>
        </p:blipFill>
        <p:spPr>
          <a:xfrm>
            <a:off x="0" y="0"/>
            <a:ext cx="2484816" cy="6858000"/>
          </a:xfrm>
          <a:prstGeom prst="rect">
            <a:avLst/>
          </a:prstGeom>
        </p:spPr>
      </p:pic>
      <p:sp>
        <p:nvSpPr>
          <p:cNvPr id="9" name="Slide Number Placeholder 8">
            <a:extLst>
              <a:ext uri="{FF2B5EF4-FFF2-40B4-BE49-F238E27FC236}">
                <a16:creationId xmlns:a16="http://schemas.microsoft.com/office/drawing/2014/main" id="{A4DBA431-3A69-4AB1-BFD6-A8434658B22C}"/>
              </a:ext>
            </a:extLst>
          </p:cNvPr>
          <p:cNvSpPr>
            <a:spLocks noGrp="1"/>
          </p:cNvSpPr>
          <p:nvPr>
            <p:ph type="sldNum" sz="quarter" idx="10"/>
          </p:nvPr>
        </p:nvSpPr>
        <p:spPr>
          <a:xfrm>
            <a:off x="10514014" y="5883279"/>
            <a:ext cx="753545" cy="365125"/>
          </a:xfrm>
          <a:prstGeom prst="rect">
            <a:avLst/>
          </a:prstGeom>
        </p:spPr>
        <p:txBody>
          <a:bodyPr/>
          <a:lstStyle/>
          <a:p>
            <a:fld id="{21AC215A-FEB8-401E-B9B6-4487088A31EC}" type="slidenum">
              <a:rPr lang="en-US" smtClean="0"/>
              <a:t>‹#›</a:t>
            </a:fld>
            <a:endParaRPr lang="en-US"/>
          </a:p>
        </p:txBody>
      </p:sp>
    </p:spTree>
    <p:extLst>
      <p:ext uri="{BB962C8B-B14F-4D97-AF65-F5344CB8AC3E}">
        <p14:creationId xmlns:p14="http://schemas.microsoft.com/office/powerpoint/2010/main" val="23326598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678736" y="5883279"/>
            <a:ext cx="2743200" cy="365125"/>
          </a:xfrm>
          <a:prstGeom prst="rect">
            <a:avLst/>
          </a:prstGeom>
        </p:spPr>
        <p:txBody>
          <a:bodyPr/>
          <a:lstStyle/>
          <a:p>
            <a:fld id="{D00997C6-AF7A-4341-A228-DCE799F0556E}" type="datetimeFigureOut">
              <a:rPr lang="en-US" smtClean="0"/>
              <a:t>7/15/24</a:t>
            </a:fld>
            <a:endParaRPr lang="en-US"/>
          </a:p>
        </p:txBody>
      </p:sp>
      <p:sp>
        <p:nvSpPr>
          <p:cNvPr id="5" name="Footer Placeholder 4"/>
          <p:cNvSpPr>
            <a:spLocks noGrp="1"/>
          </p:cNvSpPr>
          <p:nvPr>
            <p:ph type="ftr" sz="quarter" idx="11"/>
          </p:nvPr>
        </p:nvSpPr>
        <p:spPr>
          <a:xfrm>
            <a:off x="913798" y="5883279"/>
            <a:ext cx="6672865"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10514014" y="5883279"/>
            <a:ext cx="753545" cy="365125"/>
          </a:xfrm>
          <a:prstGeom prst="rect">
            <a:avLst/>
          </a:prstGeom>
        </p:spPr>
        <p:txBody>
          <a:bodyPr/>
          <a:lstStyle/>
          <a:p>
            <a:fld id="{21AC215A-FEB8-401E-B9B6-4487088A31EC}" type="slidenum">
              <a:rPr lang="en-US" smtClean="0"/>
              <a:t>‹#›</a:t>
            </a:fld>
            <a:endParaRPr lang="en-US"/>
          </a:p>
        </p:txBody>
      </p:sp>
      <p:pic>
        <p:nvPicPr>
          <p:cNvPr id="7" name="Picture 6">
            <a:extLst>
              <a:ext uri="{FF2B5EF4-FFF2-40B4-BE49-F238E27FC236}">
                <a16:creationId xmlns:a16="http://schemas.microsoft.com/office/drawing/2014/main" id="{E8D0F162-D850-4E49-8B0E-36E2588C7A54}"/>
              </a:ext>
            </a:extLst>
          </p:cNvPr>
          <p:cNvPicPr>
            <a:picLocks noChangeAspect="1"/>
          </p:cNvPicPr>
          <p:nvPr/>
        </p:nvPicPr>
        <p:blipFill>
          <a:blip r:embed="rId2"/>
          <a:stretch>
            <a:fillRect/>
          </a:stretch>
        </p:blipFill>
        <p:spPr>
          <a:xfrm>
            <a:off x="913795" y="5883277"/>
            <a:ext cx="1132959" cy="421734"/>
          </a:xfrm>
          <a:prstGeom prst="rect">
            <a:avLst/>
          </a:prstGeom>
        </p:spPr>
      </p:pic>
      <p:cxnSp>
        <p:nvCxnSpPr>
          <p:cNvPr id="12" name="Straight Connector 11">
            <a:extLst>
              <a:ext uri="{FF2B5EF4-FFF2-40B4-BE49-F238E27FC236}">
                <a16:creationId xmlns:a16="http://schemas.microsoft.com/office/drawing/2014/main" id="{89DB2AEA-C497-4C83-91EF-8FE6AAA9D77B}"/>
              </a:ext>
            </a:extLst>
          </p:cNvPr>
          <p:cNvCxnSpPr>
            <a:cxnSpLocks/>
          </p:cNvCxnSpPr>
          <p:nvPr/>
        </p:nvCxnSpPr>
        <p:spPr>
          <a:xfrm>
            <a:off x="913795" y="5791202"/>
            <a:ext cx="10364408" cy="0"/>
          </a:xfrm>
          <a:prstGeom prst="line">
            <a:avLst/>
          </a:prstGeom>
          <a:ln w="19050">
            <a:solidFill>
              <a:srgbClr val="002060"/>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0537078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95403" y="1761071"/>
            <a:ext cx="9590551" cy="1828813"/>
          </a:xfrm>
        </p:spPr>
        <p:txBody>
          <a:bodyPr anchor="b"/>
          <a:lstStyle>
            <a:lvl1pPr algn="ctr">
              <a:defRPr sz="3000" b="0" cap="none"/>
            </a:lvl1pPr>
          </a:lstStyle>
          <a:p>
            <a:r>
              <a:rPr lang="en-US"/>
              <a:t>Click to edit Master title style</a:t>
            </a:r>
            <a:endParaRPr lang="en-US" dirty="0"/>
          </a:p>
        </p:txBody>
      </p:sp>
      <p:sp>
        <p:nvSpPr>
          <p:cNvPr id="3" name="Text Placeholder 2"/>
          <p:cNvSpPr>
            <a:spLocks noGrp="1"/>
          </p:cNvSpPr>
          <p:nvPr>
            <p:ph type="body" idx="1"/>
          </p:nvPr>
        </p:nvSpPr>
        <p:spPr>
          <a:xfrm>
            <a:off x="1295403" y="3589879"/>
            <a:ext cx="9590551" cy="1507054"/>
          </a:xfrm>
        </p:spPr>
        <p:txBody>
          <a:bodyPr anchor="t"/>
          <a:lstStyle>
            <a:lvl1pPr marL="0" indent="0" algn="ctr">
              <a:buNone/>
              <a:defRPr sz="1500">
                <a:solidFill>
                  <a:schemeClr val="tx1"/>
                </a:solidFill>
              </a:defRPr>
            </a:lvl1pPr>
            <a:lvl2pPr marL="342892" indent="0">
              <a:buNone/>
              <a:defRPr sz="1350">
                <a:solidFill>
                  <a:schemeClr val="tx1">
                    <a:tint val="75000"/>
                  </a:schemeClr>
                </a:solidFill>
              </a:defRPr>
            </a:lvl2pPr>
            <a:lvl3pPr marL="685783" indent="0">
              <a:buNone/>
              <a:defRPr sz="1200">
                <a:solidFill>
                  <a:schemeClr val="tx1">
                    <a:tint val="75000"/>
                  </a:schemeClr>
                </a:solidFill>
              </a:defRPr>
            </a:lvl3pPr>
            <a:lvl4pPr marL="1028675" indent="0">
              <a:buNone/>
              <a:defRPr sz="1050">
                <a:solidFill>
                  <a:schemeClr val="tx1">
                    <a:tint val="75000"/>
                  </a:schemeClr>
                </a:solidFill>
              </a:defRPr>
            </a:lvl4pPr>
            <a:lvl5pPr marL="1371566" indent="0">
              <a:buNone/>
              <a:defRPr sz="1050">
                <a:solidFill>
                  <a:schemeClr val="tx1">
                    <a:tint val="75000"/>
                  </a:schemeClr>
                </a:solidFill>
              </a:defRPr>
            </a:lvl5pPr>
            <a:lvl6pPr marL="1714457" indent="0">
              <a:buNone/>
              <a:defRPr sz="1050">
                <a:solidFill>
                  <a:schemeClr val="tx1">
                    <a:tint val="75000"/>
                  </a:schemeClr>
                </a:solidFill>
              </a:defRPr>
            </a:lvl6pPr>
            <a:lvl7pPr marL="2057348" indent="0">
              <a:buNone/>
              <a:defRPr sz="1050">
                <a:solidFill>
                  <a:schemeClr val="tx1">
                    <a:tint val="75000"/>
                  </a:schemeClr>
                </a:solidFill>
              </a:defRPr>
            </a:lvl7pPr>
            <a:lvl8pPr marL="2400240" indent="0">
              <a:buNone/>
              <a:defRPr sz="1050">
                <a:solidFill>
                  <a:schemeClr val="tx1">
                    <a:tint val="75000"/>
                  </a:schemeClr>
                </a:solidFill>
              </a:defRPr>
            </a:lvl8pPr>
            <a:lvl9pPr marL="2743132"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7678736" y="5883279"/>
            <a:ext cx="2743200" cy="365125"/>
          </a:xfrm>
          <a:prstGeom prst="rect">
            <a:avLst/>
          </a:prstGeom>
        </p:spPr>
        <p:txBody>
          <a:bodyPr/>
          <a:lstStyle/>
          <a:p>
            <a:fld id="{D00997C6-AF7A-4341-A228-DCE799F0556E}" type="datetimeFigureOut">
              <a:rPr lang="en-US" smtClean="0"/>
              <a:t>7/15/24</a:t>
            </a:fld>
            <a:endParaRPr lang="en-US"/>
          </a:p>
        </p:txBody>
      </p:sp>
      <p:sp>
        <p:nvSpPr>
          <p:cNvPr id="5" name="Footer Placeholder 4"/>
          <p:cNvSpPr>
            <a:spLocks noGrp="1"/>
          </p:cNvSpPr>
          <p:nvPr>
            <p:ph type="ftr" sz="quarter" idx="11"/>
          </p:nvPr>
        </p:nvSpPr>
        <p:spPr>
          <a:xfrm>
            <a:off x="913798" y="5883279"/>
            <a:ext cx="6672865"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10514014" y="5883279"/>
            <a:ext cx="753545" cy="365125"/>
          </a:xfrm>
          <a:prstGeom prst="rect">
            <a:avLst/>
          </a:prstGeom>
        </p:spPr>
        <p:txBody>
          <a:bodyPr/>
          <a:lstStyle/>
          <a:p>
            <a:fld id="{21AC215A-FEB8-401E-B9B6-4487088A31EC}" type="slidenum">
              <a:rPr lang="en-US" smtClean="0"/>
              <a:t>‹#›</a:t>
            </a:fld>
            <a:endParaRPr lang="en-US"/>
          </a:p>
        </p:txBody>
      </p:sp>
      <p:pic>
        <p:nvPicPr>
          <p:cNvPr id="7" name="Picture 6">
            <a:extLst>
              <a:ext uri="{FF2B5EF4-FFF2-40B4-BE49-F238E27FC236}">
                <a16:creationId xmlns:a16="http://schemas.microsoft.com/office/drawing/2014/main" id="{E83C7A40-9ED3-4F3F-B7F7-977248E51AA1}"/>
              </a:ext>
            </a:extLst>
          </p:cNvPr>
          <p:cNvPicPr>
            <a:picLocks noChangeAspect="1"/>
          </p:cNvPicPr>
          <p:nvPr/>
        </p:nvPicPr>
        <p:blipFill>
          <a:blip r:embed="rId2"/>
          <a:stretch>
            <a:fillRect/>
          </a:stretch>
        </p:blipFill>
        <p:spPr>
          <a:xfrm>
            <a:off x="913795" y="5883277"/>
            <a:ext cx="1132959" cy="421734"/>
          </a:xfrm>
          <a:prstGeom prst="rect">
            <a:avLst/>
          </a:prstGeom>
        </p:spPr>
      </p:pic>
      <p:cxnSp>
        <p:nvCxnSpPr>
          <p:cNvPr id="8" name="Straight Connector 7">
            <a:extLst>
              <a:ext uri="{FF2B5EF4-FFF2-40B4-BE49-F238E27FC236}">
                <a16:creationId xmlns:a16="http://schemas.microsoft.com/office/drawing/2014/main" id="{B3F8B97E-2719-47B2-A804-B1D62FADA3CC}"/>
              </a:ext>
            </a:extLst>
          </p:cNvPr>
          <p:cNvCxnSpPr>
            <a:cxnSpLocks/>
          </p:cNvCxnSpPr>
          <p:nvPr/>
        </p:nvCxnSpPr>
        <p:spPr>
          <a:xfrm>
            <a:off x="913795" y="5791202"/>
            <a:ext cx="10364408" cy="0"/>
          </a:xfrm>
          <a:prstGeom prst="line">
            <a:avLst/>
          </a:prstGeom>
          <a:ln w="19050">
            <a:solidFill>
              <a:srgbClr val="002060"/>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9311456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913798" y="1732449"/>
            <a:ext cx="5060497" cy="4058750"/>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2894" y="1732453"/>
            <a:ext cx="5064665" cy="4058751"/>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7678736" y="5883279"/>
            <a:ext cx="2743200" cy="365125"/>
          </a:xfrm>
          <a:prstGeom prst="rect">
            <a:avLst/>
          </a:prstGeom>
        </p:spPr>
        <p:txBody>
          <a:bodyPr/>
          <a:lstStyle/>
          <a:p>
            <a:fld id="{D00997C6-AF7A-4341-A228-DCE799F0556E}" type="datetimeFigureOut">
              <a:rPr lang="en-US" smtClean="0"/>
              <a:t>7/15/24</a:t>
            </a:fld>
            <a:endParaRPr lang="en-US"/>
          </a:p>
        </p:txBody>
      </p:sp>
      <p:sp>
        <p:nvSpPr>
          <p:cNvPr id="6" name="Footer Placeholder 5"/>
          <p:cNvSpPr>
            <a:spLocks noGrp="1"/>
          </p:cNvSpPr>
          <p:nvPr>
            <p:ph type="ftr" sz="quarter" idx="11"/>
          </p:nvPr>
        </p:nvSpPr>
        <p:spPr>
          <a:xfrm>
            <a:off x="913798" y="5883279"/>
            <a:ext cx="6672865"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10514014" y="5883279"/>
            <a:ext cx="753545" cy="365125"/>
          </a:xfrm>
          <a:prstGeom prst="rect">
            <a:avLst/>
          </a:prstGeom>
        </p:spPr>
        <p:txBody>
          <a:bodyPr/>
          <a:lstStyle/>
          <a:p>
            <a:fld id="{21AC215A-FEB8-401E-B9B6-4487088A31EC}" type="slidenum">
              <a:rPr lang="en-US" smtClean="0"/>
              <a:t>‹#›</a:t>
            </a:fld>
            <a:endParaRPr lang="en-US"/>
          </a:p>
        </p:txBody>
      </p:sp>
      <p:pic>
        <p:nvPicPr>
          <p:cNvPr id="8" name="Picture 7">
            <a:extLst>
              <a:ext uri="{FF2B5EF4-FFF2-40B4-BE49-F238E27FC236}">
                <a16:creationId xmlns:a16="http://schemas.microsoft.com/office/drawing/2014/main" id="{73D19205-D4BE-440A-A5E6-1626404B9BE6}"/>
              </a:ext>
            </a:extLst>
          </p:cNvPr>
          <p:cNvPicPr>
            <a:picLocks noChangeAspect="1"/>
          </p:cNvPicPr>
          <p:nvPr/>
        </p:nvPicPr>
        <p:blipFill>
          <a:blip r:embed="rId2"/>
          <a:stretch>
            <a:fillRect/>
          </a:stretch>
        </p:blipFill>
        <p:spPr>
          <a:xfrm>
            <a:off x="913795" y="5883277"/>
            <a:ext cx="1132959" cy="421734"/>
          </a:xfrm>
          <a:prstGeom prst="rect">
            <a:avLst/>
          </a:prstGeom>
        </p:spPr>
      </p:pic>
      <p:cxnSp>
        <p:nvCxnSpPr>
          <p:cNvPr id="9" name="Straight Connector 8">
            <a:extLst>
              <a:ext uri="{FF2B5EF4-FFF2-40B4-BE49-F238E27FC236}">
                <a16:creationId xmlns:a16="http://schemas.microsoft.com/office/drawing/2014/main" id="{75BD20EE-BA6F-4EB1-A785-BABB59B084E6}"/>
              </a:ext>
            </a:extLst>
          </p:cNvPr>
          <p:cNvCxnSpPr>
            <a:cxnSpLocks/>
          </p:cNvCxnSpPr>
          <p:nvPr/>
        </p:nvCxnSpPr>
        <p:spPr>
          <a:xfrm>
            <a:off x="913795" y="5791202"/>
            <a:ext cx="10364408" cy="0"/>
          </a:xfrm>
          <a:prstGeom prst="line">
            <a:avLst/>
          </a:prstGeom>
          <a:ln w="19050">
            <a:solidFill>
              <a:srgbClr val="002060"/>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5605211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20" name="Picture 19" descr="Slate-V2-HD-compPhotoInset.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913795" y="1734509"/>
            <a:ext cx="5089072" cy="4148769"/>
          </a:xfrm>
          <a:prstGeom prst="rect">
            <a:avLst/>
          </a:prstGeom>
        </p:spPr>
      </p:pic>
      <p:pic>
        <p:nvPicPr>
          <p:cNvPr id="21" name="Picture 20" descr="Slate-V2-HD-compPhotoInset.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6178485" y="1734509"/>
            <a:ext cx="5089072" cy="4148769"/>
          </a:xfrm>
          <a:prstGeom prst="rect">
            <a:avLst/>
          </a:prstGeom>
        </p:spPr>
      </p:pic>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005872" y="1835254"/>
            <a:ext cx="4876344" cy="544884"/>
          </a:xfrm>
        </p:spPr>
        <p:txBody>
          <a:bodyPr anchor="b">
            <a:noAutofit/>
          </a:bodyPr>
          <a:lstStyle>
            <a:lvl1pPr marL="0" indent="0" algn="ctr">
              <a:buNone/>
              <a:defRPr sz="1800" b="0"/>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a:t>Click to edit Master text styles</a:t>
            </a:r>
          </a:p>
        </p:txBody>
      </p:sp>
      <p:sp>
        <p:nvSpPr>
          <p:cNvPr id="4" name="Content Placeholder 3"/>
          <p:cNvSpPr>
            <a:spLocks noGrp="1"/>
          </p:cNvSpPr>
          <p:nvPr>
            <p:ph sz="half" idx="2"/>
          </p:nvPr>
        </p:nvSpPr>
        <p:spPr>
          <a:xfrm>
            <a:off x="1005872" y="2380141"/>
            <a:ext cx="4876344" cy="3411063"/>
          </a:xfrm>
        </p:spPr>
        <p:txBody>
          <a:bodyPr anchor="t">
            <a:normAutofit/>
          </a:bodyPr>
          <a:lstStyle>
            <a:lvl1pPr>
              <a:defRPr sz="1350"/>
            </a:lvl1pPr>
            <a:lvl2pPr>
              <a:defRPr sz="1200"/>
            </a:lvl2pPr>
            <a:lvl3pPr>
              <a:defRPr sz="1050"/>
            </a:lvl3pPr>
            <a:lvl4pPr>
              <a:defRPr sz="900"/>
            </a:lvl4pPr>
            <a:lvl5pP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94968" y="1835258"/>
            <a:ext cx="4895331" cy="544883"/>
          </a:xfrm>
        </p:spPr>
        <p:txBody>
          <a:bodyPr anchor="b">
            <a:noAutofit/>
          </a:bodyPr>
          <a:lstStyle>
            <a:lvl1pPr marL="0" indent="0" algn="ctr">
              <a:buNone/>
              <a:defRPr sz="1800" b="0"/>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a:t>Click to edit Master text styles</a:t>
            </a:r>
          </a:p>
        </p:txBody>
      </p:sp>
      <p:sp>
        <p:nvSpPr>
          <p:cNvPr id="6" name="Content Placeholder 5"/>
          <p:cNvSpPr>
            <a:spLocks noGrp="1"/>
          </p:cNvSpPr>
          <p:nvPr>
            <p:ph sz="quarter" idx="4"/>
          </p:nvPr>
        </p:nvSpPr>
        <p:spPr>
          <a:xfrm>
            <a:off x="6294968" y="2380141"/>
            <a:ext cx="4895331" cy="3411063"/>
          </a:xfrm>
        </p:spPr>
        <p:txBody>
          <a:bodyPr anchor="t">
            <a:normAutofit/>
          </a:bodyPr>
          <a:lstStyle>
            <a:lvl1pPr>
              <a:defRPr sz="1350"/>
            </a:lvl1pPr>
            <a:lvl2pPr>
              <a:defRPr sz="1200"/>
            </a:lvl2pPr>
            <a:lvl3pPr>
              <a:defRPr sz="1050"/>
            </a:lvl3pPr>
            <a:lvl4pPr>
              <a:defRPr sz="900"/>
            </a:lvl4pPr>
            <a:lvl5pP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7678736" y="5883279"/>
            <a:ext cx="2743200" cy="365125"/>
          </a:xfrm>
          <a:prstGeom prst="rect">
            <a:avLst/>
          </a:prstGeom>
        </p:spPr>
        <p:txBody>
          <a:bodyPr/>
          <a:lstStyle/>
          <a:p>
            <a:fld id="{D00997C6-AF7A-4341-A228-DCE799F0556E}" type="datetimeFigureOut">
              <a:rPr lang="en-US" smtClean="0"/>
              <a:t>7/15/24</a:t>
            </a:fld>
            <a:endParaRPr lang="en-US"/>
          </a:p>
        </p:txBody>
      </p:sp>
      <p:sp>
        <p:nvSpPr>
          <p:cNvPr id="8" name="Footer Placeholder 7"/>
          <p:cNvSpPr>
            <a:spLocks noGrp="1"/>
          </p:cNvSpPr>
          <p:nvPr>
            <p:ph type="ftr" sz="quarter" idx="11"/>
          </p:nvPr>
        </p:nvSpPr>
        <p:spPr>
          <a:xfrm>
            <a:off x="913798" y="5883279"/>
            <a:ext cx="6672865"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10514014" y="5883279"/>
            <a:ext cx="753545" cy="365125"/>
          </a:xfrm>
          <a:prstGeom prst="rect">
            <a:avLst/>
          </a:prstGeom>
        </p:spPr>
        <p:txBody>
          <a:bodyPr/>
          <a:lstStyle/>
          <a:p>
            <a:fld id="{21AC215A-FEB8-401E-B9B6-4487088A31EC}" type="slidenum">
              <a:rPr lang="en-US" smtClean="0"/>
              <a:t>‹#›</a:t>
            </a:fld>
            <a:endParaRPr lang="en-US"/>
          </a:p>
        </p:txBody>
      </p:sp>
      <p:pic>
        <p:nvPicPr>
          <p:cNvPr id="12" name="Picture 11">
            <a:extLst>
              <a:ext uri="{FF2B5EF4-FFF2-40B4-BE49-F238E27FC236}">
                <a16:creationId xmlns:a16="http://schemas.microsoft.com/office/drawing/2014/main" id="{EE812D23-71BD-4D38-A946-C8DA9F777099}"/>
              </a:ext>
            </a:extLst>
          </p:cNvPr>
          <p:cNvPicPr>
            <a:picLocks noChangeAspect="1"/>
          </p:cNvPicPr>
          <p:nvPr/>
        </p:nvPicPr>
        <p:blipFill>
          <a:blip r:embed="rId3"/>
          <a:stretch>
            <a:fillRect/>
          </a:stretch>
        </p:blipFill>
        <p:spPr>
          <a:xfrm>
            <a:off x="913795" y="5883277"/>
            <a:ext cx="1132959" cy="421734"/>
          </a:xfrm>
          <a:prstGeom prst="rect">
            <a:avLst/>
          </a:prstGeom>
        </p:spPr>
      </p:pic>
      <p:cxnSp>
        <p:nvCxnSpPr>
          <p:cNvPr id="13" name="Straight Connector 12">
            <a:extLst>
              <a:ext uri="{FF2B5EF4-FFF2-40B4-BE49-F238E27FC236}">
                <a16:creationId xmlns:a16="http://schemas.microsoft.com/office/drawing/2014/main" id="{8DDAE85D-5BEF-465A-A1B3-99A75873402F}"/>
              </a:ext>
            </a:extLst>
          </p:cNvPr>
          <p:cNvCxnSpPr>
            <a:cxnSpLocks/>
          </p:cNvCxnSpPr>
          <p:nvPr/>
        </p:nvCxnSpPr>
        <p:spPr>
          <a:xfrm>
            <a:off x="913795" y="5791202"/>
            <a:ext cx="10364408" cy="0"/>
          </a:xfrm>
          <a:prstGeom prst="line">
            <a:avLst/>
          </a:prstGeom>
          <a:ln w="19050">
            <a:solidFill>
              <a:srgbClr val="002060"/>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9254546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a:xfrm>
            <a:off x="7678736" y="5883279"/>
            <a:ext cx="2743200" cy="365125"/>
          </a:xfrm>
          <a:prstGeom prst="rect">
            <a:avLst/>
          </a:prstGeom>
        </p:spPr>
        <p:txBody>
          <a:bodyPr/>
          <a:lstStyle/>
          <a:p>
            <a:fld id="{D00997C6-AF7A-4341-A228-DCE799F0556E}" type="datetimeFigureOut">
              <a:rPr lang="en-US" smtClean="0"/>
              <a:t>7/15/24</a:t>
            </a:fld>
            <a:endParaRPr lang="en-US"/>
          </a:p>
        </p:txBody>
      </p:sp>
      <p:sp>
        <p:nvSpPr>
          <p:cNvPr id="4" name="Footer Placeholder 3"/>
          <p:cNvSpPr>
            <a:spLocks noGrp="1"/>
          </p:cNvSpPr>
          <p:nvPr>
            <p:ph type="ftr" sz="quarter" idx="11"/>
          </p:nvPr>
        </p:nvSpPr>
        <p:spPr>
          <a:xfrm>
            <a:off x="913798" y="5883279"/>
            <a:ext cx="6672865"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10514014" y="5883279"/>
            <a:ext cx="753545" cy="365125"/>
          </a:xfrm>
          <a:prstGeom prst="rect">
            <a:avLst/>
          </a:prstGeom>
        </p:spPr>
        <p:txBody>
          <a:bodyPr/>
          <a:lstStyle/>
          <a:p>
            <a:fld id="{21AC215A-FEB8-401E-B9B6-4487088A31EC}" type="slidenum">
              <a:rPr lang="en-US" smtClean="0"/>
              <a:t>‹#›</a:t>
            </a:fld>
            <a:endParaRPr lang="en-US"/>
          </a:p>
        </p:txBody>
      </p:sp>
      <p:pic>
        <p:nvPicPr>
          <p:cNvPr id="6" name="Picture 5">
            <a:extLst>
              <a:ext uri="{FF2B5EF4-FFF2-40B4-BE49-F238E27FC236}">
                <a16:creationId xmlns:a16="http://schemas.microsoft.com/office/drawing/2014/main" id="{60AC1449-5F85-4B49-A6C1-E65EB901BEB8}"/>
              </a:ext>
            </a:extLst>
          </p:cNvPr>
          <p:cNvPicPr>
            <a:picLocks noChangeAspect="1"/>
          </p:cNvPicPr>
          <p:nvPr/>
        </p:nvPicPr>
        <p:blipFill>
          <a:blip r:embed="rId2"/>
          <a:stretch>
            <a:fillRect/>
          </a:stretch>
        </p:blipFill>
        <p:spPr>
          <a:xfrm>
            <a:off x="913795" y="5883277"/>
            <a:ext cx="1132959" cy="421734"/>
          </a:xfrm>
          <a:prstGeom prst="rect">
            <a:avLst/>
          </a:prstGeom>
        </p:spPr>
      </p:pic>
      <p:cxnSp>
        <p:nvCxnSpPr>
          <p:cNvPr id="7" name="Straight Connector 6">
            <a:extLst>
              <a:ext uri="{FF2B5EF4-FFF2-40B4-BE49-F238E27FC236}">
                <a16:creationId xmlns:a16="http://schemas.microsoft.com/office/drawing/2014/main" id="{7E6D2AA3-8F6B-43D9-B259-AAFAD9EA60A5}"/>
              </a:ext>
            </a:extLst>
          </p:cNvPr>
          <p:cNvCxnSpPr>
            <a:cxnSpLocks/>
          </p:cNvCxnSpPr>
          <p:nvPr/>
        </p:nvCxnSpPr>
        <p:spPr>
          <a:xfrm>
            <a:off x="913795" y="5791202"/>
            <a:ext cx="10364408" cy="0"/>
          </a:xfrm>
          <a:prstGeom prst="line">
            <a:avLst/>
          </a:prstGeom>
          <a:ln w="19050">
            <a:solidFill>
              <a:srgbClr val="002060"/>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5383121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848A831-D40D-43BD-A95D-501995B674DE}"/>
              </a:ext>
            </a:extLst>
          </p:cNvPr>
          <p:cNvPicPr>
            <a:picLocks noChangeAspect="1"/>
          </p:cNvPicPr>
          <p:nvPr/>
        </p:nvPicPr>
        <p:blipFill rotWithShape="1">
          <a:blip r:embed="rId2"/>
          <a:srcRect l="50000"/>
          <a:stretch/>
        </p:blipFill>
        <p:spPr>
          <a:xfrm>
            <a:off x="0" y="0"/>
            <a:ext cx="2484816" cy="6858000"/>
          </a:xfrm>
          <a:prstGeom prst="rect">
            <a:avLst/>
          </a:prstGeom>
        </p:spPr>
      </p:pic>
      <p:sp>
        <p:nvSpPr>
          <p:cNvPr id="9" name="Text Placeholder 8">
            <a:extLst>
              <a:ext uri="{FF2B5EF4-FFF2-40B4-BE49-F238E27FC236}">
                <a16:creationId xmlns:a16="http://schemas.microsoft.com/office/drawing/2014/main" id="{ACDA8455-483F-4710-9ECF-02B97D24347E}"/>
              </a:ext>
            </a:extLst>
          </p:cNvPr>
          <p:cNvSpPr>
            <a:spLocks noGrp="1"/>
          </p:cNvSpPr>
          <p:nvPr>
            <p:ph type="body" sz="quarter" idx="10" hasCustomPrompt="1"/>
          </p:nvPr>
        </p:nvSpPr>
        <p:spPr>
          <a:xfrm>
            <a:off x="3471863" y="3014665"/>
            <a:ext cx="7615237" cy="828675"/>
          </a:xfrm>
        </p:spPr>
        <p:txBody>
          <a:bodyPr>
            <a:normAutofit/>
          </a:bodyPr>
          <a:lstStyle>
            <a:lvl1pPr marL="27674" indent="0" algn="ctr">
              <a:buNone/>
              <a:defRPr sz="3600"/>
            </a:lvl1pPr>
          </a:lstStyle>
          <a:p>
            <a:pPr lvl="0"/>
            <a:r>
              <a:rPr lang="en-US" dirty="0"/>
              <a:t>END</a:t>
            </a:r>
            <a:endParaRPr lang="x-none" dirty="0"/>
          </a:p>
        </p:txBody>
      </p:sp>
    </p:spTree>
    <p:extLst>
      <p:ext uri="{BB962C8B-B14F-4D97-AF65-F5344CB8AC3E}">
        <p14:creationId xmlns:p14="http://schemas.microsoft.com/office/powerpoint/2010/main" val="37577900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8" y="609600"/>
            <a:ext cx="3706889" cy="1821918"/>
          </a:xfrm>
        </p:spPr>
        <p:txBody>
          <a:bodyPr anchor="b">
            <a:normAutofit/>
          </a:bodyPr>
          <a:lstStyle>
            <a:lvl1pPr algn="ctr">
              <a:defRPr sz="1800" b="0"/>
            </a:lvl1pPr>
          </a:lstStyle>
          <a:p>
            <a:r>
              <a:rPr lang="en-US"/>
              <a:t>Click to edit Master title style</a:t>
            </a:r>
            <a:endParaRPr lang="en-US" dirty="0"/>
          </a:p>
        </p:txBody>
      </p:sp>
      <p:sp>
        <p:nvSpPr>
          <p:cNvPr id="3" name="Content Placeholder 2"/>
          <p:cNvSpPr>
            <a:spLocks noGrp="1"/>
          </p:cNvSpPr>
          <p:nvPr>
            <p:ph idx="1"/>
          </p:nvPr>
        </p:nvSpPr>
        <p:spPr>
          <a:xfrm>
            <a:off x="4855635" y="609600"/>
            <a:ext cx="6411924" cy="51816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3798" y="2431518"/>
            <a:ext cx="3706889" cy="3359681"/>
          </a:xfrm>
        </p:spPr>
        <p:txBody>
          <a:bodyPr anchor="t">
            <a:normAutofit/>
          </a:bodyPr>
          <a:lstStyle>
            <a:lvl1pPr marL="0" indent="0" algn="ctr">
              <a:buNone/>
              <a:defRPr sz="1200"/>
            </a:lvl1pPr>
            <a:lvl2pPr marL="342892" indent="0">
              <a:buNone/>
              <a:defRPr sz="900"/>
            </a:lvl2pPr>
            <a:lvl3pPr marL="685783" indent="0">
              <a:buNone/>
              <a:defRPr sz="750"/>
            </a:lvl3pPr>
            <a:lvl4pPr marL="1028675" indent="0">
              <a:buNone/>
              <a:defRPr sz="675"/>
            </a:lvl4pPr>
            <a:lvl5pPr marL="1371566" indent="0">
              <a:buNone/>
              <a:defRPr sz="675"/>
            </a:lvl5pPr>
            <a:lvl6pPr marL="1714457" indent="0">
              <a:buNone/>
              <a:defRPr sz="675"/>
            </a:lvl6pPr>
            <a:lvl7pPr marL="2057348" indent="0">
              <a:buNone/>
              <a:defRPr sz="675"/>
            </a:lvl7pPr>
            <a:lvl8pPr marL="2400240" indent="0">
              <a:buNone/>
              <a:defRPr sz="675"/>
            </a:lvl8pPr>
            <a:lvl9pPr marL="2743132" indent="0">
              <a:buNone/>
              <a:defRPr sz="675"/>
            </a:lvl9pPr>
          </a:lstStyle>
          <a:p>
            <a:pPr lvl="0"/>
            <a:r>
              <a:rPr lang="en-US"/>
              <a:t>Click to edit Master text styles</a:t>
            </a:r>
          </a:p>
        </p:txBody>
      </p:sp>
      <p:sp>
        <p:nvSpPr>
          <p:cNvPr id="5" name="Date Placeholder 4"/>
          <p:cNvSpPr>
            <a:spLocks noGrp="1"/>
          </p:cNvSpPr>
          <p:nvPr>
            <p:ph type="dt" sz="half" idx="10"/>
          </p:nvPr>
        </p:nvSpPr>
        <p:spPr>
          <a:xfrm>
            <a:off x="7678736" y="5883279"/>
            <a:ext cx="2743200" cy="365125"/>
          </a:xfrm>
          <a:prstGeom prst="rect">
            <a:avLst/>
          </a:prstGeom>
        </p:spPr>
        <p:txBody>
          <a:bodyPr/>
          <a:lstStyle/>
          <a:p>
            <a:fld id="{D00997C6-AF7A-4341-A228-DCE799F0556E}" type="datetimeFigureOut">
              <a:rPr lang="en-US" smtClean="0"/>
              <a:t>7/15/24</a:t>
            </a:fld>
            <a:endParaRPr lang="en-US"/>
          </a:p>
        </p:txBody>
      </p:sp>
      <p:sp>
        <p:nvSpPr>
          <p:cNvPr id="6" name="Footer Placeholder 5"/>
          <p:cNvSpPr>
            <a:spLocks noGrp="1"/>
          </p:cNvSpPr>
          <p:nvPr>
            <p:ph type="ftr" sz="quarter" idx="11"/>
          </p:nvPr>
        </p:nvSpPr>
        <p:spPr>
          <a:xfrm>
            <a:off x="913798" y="5883279"/>
            <a:ext cx="6672865"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10514014" y="5883279"/>
            <a:ext cx="753545" cy="365125"/>
          </a:xfrm>
          <a:prstGeom prst="rect">
            <a:avLst/>
          </a:prstGeom>
        </p:spPr>
        <p:txBody>
          <a:bodyPr/>
          <a:lstStyle/>
          <a:p>
            <a:fld id="{21AC215A-FEB8-401E-B9B6-4487088A31EC}" type="slidenum">
              <a:rPr lang="en-US" smtClean="0"/>
              <a:t>‹#›</a:t>
            </a:fld>
            <a:endParaRPr lang="en-US"/>
          </a:p>
        </p:txBody>
      </p:sp>
      <p:pic>
        <p:nvPicPr>
          <p:cNvPr id="8" name="Picture 7">
            <a:extLst>
              <a:ext uri="{FF2B5EF4-FFF2-40B4-BE49-F238E27FC236}">
                <a16:creationId xmlns:a16="http://schemas.microsoft.com/office/drawing/2014/main" id="{F1AB5380-A1E9-4842-889C-158F1593398D}"/>
              </a:ext>
            </a:extLst>
          </p:cNvPr>
          <p:cNvPicPr>
            <a:picLocks noChangeAspect="1"/>
          </p:cNvPicPr>
          <p:nvPr/>
        </p:nvPicPr>
        <p:blipFill>
          <a:blip r:embed="rId2"/>
          <a:stretch>
            <a:fillRect/>
          </a:stretch>
        </p:blipFill>
        <p:spPr>
          <a:xfrm>
            <a:off x="913795" y="5883277"/>
            <a:ext cx="1132959" cy="421734"/>
          </a:xfrm>
          <a:prstGeom prst="rect">
            <a:avLst/>
          </a:prstGeom>
        </p:spPr>
      </p:pic>
      <p:cxnSp>
        <p:nvCxnSpPr>
          <p:cNvPr id="9" name="Straight Connector 8">
            <a:extLst>
              <a:ext uri="{FF2B5EF4-FFF2-40B4-BE49-F238E27FC236}">
                <a16:creationId xmlns:a16="http://schemas.microsoft.com/office/drawing/2014/main" id="{C8BF66EB-60E2-4D84-BDC9-29B41DD773C3}"/>
              </a:ext>
            </a:extLst>
          </p:cNvPr>
          <p:cNvCxnSpPr>
            <a:cxnSpLocks/>
          </p:cNvCxnSpPr>
          <p:nvPr/>
        </p:nvCxnSpPr>
        <p:spPr>
          <a:xfrm>
            <a:off x="913795" y="5791202"/>
            <a:ext cx="10364408" cy="0"/>
          </a:xfrm>
          <a:prstGeom prst="line">
            <a:avLst/>
          </a:prstGeom>
          <a:ln w="19050">
            <a:solidFill>
              <a:srgbClr val="002060"/>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082895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22" name="Picture 21" descr="Slate-V2-HD-vertPhotoInset.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293667" y="609600"/>
            <a:ext cx="3584167" cy="5204832"/>
          </a:xfrm>
          <a:prstGeom prst="rect">
            <a:avLst/>
          </a:prstGeom>
        </p:spPr>
      </p:pic>
      <p:sp>
        <p:nvSpPr>
          <p:cNvPr id="2" name="Title 1"/>
          <p:cNvSpPr>
            <a:spLocks noGrp="1"/>
          </p:cNvSpPr>
          <p:nvPr>
            <p:ph type="title"/>
          </p:nvPr>
        </p:nvSpPr>
        <p:spPr>
          <a:xfrm>
            <a:off x="913796" y="609923"/>
            <a:ext cx="5934949" cy="1829338"/>
          </a:xfrm>
        </p:spPr>
        <p:txBody>
          <a:bodyPr anchor="b">
            <a:no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42554" y="763702"/>
            <a:ext cx="3275751" cy="4912822"/>
          </a:xfrm>
          <a:effectLst>
            <a:outerShdw blurRad="38100" dist="25400" dir="4440000">
              <a:srgbClr val="000000">
                <a:alpha val="36000"/>
              </a:srgbClr>
            </a:outerShdw>
          </a:effectLst>
        </p:spPr>
        <p:txBody>
          <a:bodyPr anchor="t">
            <a:normAutofit/>
          </a:bodyPr>
          <a:lstStyle>
            <a:lvl1pPr marL="0" indent="0" algn="ctr">
              <a:buNone/>
              <a:defRPr sz="1200"/>
            </a:lvl1pPr>
            <a:lvl2pPr marL="342892" indent="0">
              <a:buNone/>
              <a:defRPr sz="1200"/>
            </a:lvl2pPr>
            <a:lvl3pPr marL="685783" indent="0">
              <a:buNone/>
              <a:defRPr sz="1200"/>
            </a:lvl3pPr>
            <a:lvl4pPr marL="1028675" indent="0">
              <a:buNone/>
              <a:defRPr sz="1200"/>
            </a:lvl4pPr>
            <a:lvl5pPr marL="1371566" indent="0">
              <a:buNone/>
              <a:defRPr sz="1200"/>
            </a:lvl5pPr>
            <a:lvl6pPr marL="1714457" indent="0">
              <a:buNone/>
              <a:defRPr sz="1200"/>
            </a:lvl6pPr>
            <a:lvl7pPr marL="2057348" indent="0">
              <a:buNone/>
              <a:defRPr sz="1200"/>
            </a:lvl7pPr>
            <a:lvl8pPr marL="2400240" indent="0">
              <a:buNone/>
              <a:defRPr sz="1200"/>
            </a:lvl8pPr>
            <a:lvl9pPr marL="2743132" indent="0">
              <a:buNone/>
              <a:defRPr sz="1200"/>
            </a:lvl9pPr>
          </a:lstStyle>
          <a:p>
            <a:r>
              <a:rPr lang="en-US"/>
              <a:t>Click icon to add picture</a:t>
            </a:r>
            <a:endParaRPr lang="en-US" dirty="0"/>
          </a:p>
        </p:txBody>
      </p:sp>
      <p:sp>
        <p:nvSpPr>
          <p:cNvPr id="4" name="Text Placeholder 3"/>
          <p:cNvSpPr>
            <a:spLocks noGrp="1"/>
          </p:cNvSpPr>
          <p:nvPr>
            <p:ph type="body" sz="half" idx="2"/>
          </p:nvPr>
        </p:nvSpPr>
        <p:spPr>
          <a:xfrm>
            <a:off x="913796" y="2439261"/>
            <a:ext cx="5934949" cy="3376134"/>
          </a:xfrm>
        </p:spPr>
        <p:txBody>
          <a:bodyPr anchor="t">
            <a:normAutofit/>
          </a:bodyPr>
          <a:lstStyle>
            <a:lvl1pPr marL="0" indent="0" algn="ctr">
              <a:buNone/>
              <a:defRPr sz="1200"/>
            </a:lvl1pPr>
            <a:lvl2pPr marL="342892" indent="0">
              <a:buNone/>
              <a:defRPr sz="900"/>
            </a:lvl2pPr>
            <a:lvl3pPr marL="685783" indent="0">
              <a:buNone/>
              <a:defRPr sz="750"/>
            </a:lvl3pPr>
            <a:lvl4pPr marL="1028675" indent="0">
              <a:buNone/>
              <a:defRPr sz="675"/>
            </a:lvl4pPr>
            <a:lvl5pPr marL="1371566" indent="0">
              <a:buNone/>
              <a:defRPr sz="675"/>
            </a:lvl5pPr>
            <a:lvl6pPr marL="1714457" indent="0">
              <a:buNone/>
              <a:defRPr sz="675"/>
            </a:lvl6pPr>
            <a:lvl7pPr marL="2057348" indent="0">
              <a:buNone/>
              <a:defRPr sz="675"/>
            </a:lvl7pPr>
            <a:lvl8pPr marL="2400240" indent="0">
              <a:buNone/>
              <a:defRPr sz="675"/>
            </a:lvl8pPr>
            <a:lvl9pPr marL="2743132" indent="0">
              <a:buNone/>
              <a:defRPr sz="675"/>
            </a:lvl9pPr>
          </a:lstStyle>
          <a:p>
            <a:pPr lvl="0"/>
            <a:r>
              <a:rPr lang="en-US"/>
              <a:t>Click to edit Master text styles</a:t>
            </a:r>
          </a:p>
        </p:txBody>
      </p:sp>
      <p:sp>
        <p:nvSpPr>
          <p:cNvPr id="5" name="Date Placeholder 4"/>
          <p:cNvSpPr>
            <a:spLocks noGrp="1"/>
          </p:cNvSpPr>
          <p:nvPr>
            <p:ph type="dt" sz="half" idx="10"/>
          </p:nvPr>
        </p:nvSpPr>
        <p:spPr>
          <a:xfrm>
            <a:off x="7678736" y="5883279"/>
            <a:ext cx="2743200" cy="365125"/>
          </a:xfrm>
          <a:prstGeom prst="rect">
            <a:avLst/>
          </a:prstGeom>
        </p:spPr>
        <p:txBody>
          <a:bodyPr/>
          <a:lstStyle/>
          <a:p>
            <a:fld id="{D00997C6-AF7A-4341-A228-DCE799F0556E}" type="datetimeFigureOut">
              <a:rPr lang="en-US" smtClean="0"/>
              <a:t>7/15/24</a:t>
            </a:fld>
            <a:endParaRPr lang="en-US"/>
          </a:p>
        </p:txBody>
      </p:sp>
      <p:sp>
        <p:nvSpPr>
          <p:cNvPr id="6" name="Footer Placeholder 5"/>
          <p:cNvSpPr>
            <a:spLocks noGrp="1"/>
          </p:cNvSpPr>
          <p:nvPr>
            <p:ph type="ftr" sz="quarter" idx="11"/>
          </p:nvPr>
        </p:nvSpPr>
        <p:spPr>
          <a:xfrm>
            <a:off x="913798" y="5883279"/>
            <a:ext cx="6672865"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10514014" y="5883279"/>
            <a:ext cx="753545" cy="365125"/>
          </a:xfrm>
          <a:prstGeom prst="rect">
            <a:avLst/>
          </a:prstGeom>
        </p:spPr>
        <p:txBody>
          <a:bodyPr/>
          <a:lstStyle/>
          <a:p>
            <a:fld id="{21AC215A-FEB8-401E-B9B6-4487088A31EC}" type="slidenum">
              <a:rPr lang="en-US" smtClean="0"/>
              <a:t>‹#›</a:t>
            </a:fld>
            <a:endParaRPr lang="en-US"/>
          </a:p>
        </p:txBody>
      </p:sp>
      <p:pic>
        <p:nvPicPr>
          <p:cNvPr id="9" name="Picture 8">
            <a:extLst>
              <a:ext uri="{FF2B5EF4-FFF2-40B4-BE49-F238E27FC236}">
                <a16:creationId xmlns:a16="http://schemas.microsoft.com/office/drawing/2014/main" id="{A7D73A98-2CF0-402A-92BA-368538AD6934}"/>
              </a:ext>
            </a:extLst>
          </p:cNvPr>
          <p:cNvPicPr>
            <a:picLocks noChangeAspect="1"/>
          </p:cNvPicPr>
          <p:nvPr/>
        </p:nvPicPr>
        <p:blipFill>
          <a:blip r:embed="rId3"/>
          <a:stretch>
            <a:fillRect/>
          </a:stretch>
        </p:blipFill>
        <p:spPr>
          <a:xfrm>
            <a:off x="913795" y="5883277"/>
            <a:ext cx="1132959" cy="421734"/>
          </a:xfrm>
          <a:prstGeom prst="rect">
            <a:avLst/>
          </a:prstGeom>
        </p:spPr>
      </p:pic>
      <p:cxnSp>
        <p:nvCxnSpPr>
          <p:cNvPr id="10" name="Straight Connector 9">
            <a:extLst>
              <a:ext uri="{FF2B5EF4-FFF2-40B4-BE49-F238E27FC236}">
                <a16:creationId xmlns:a16="http://schemas.microsoft.com/office/drawing/2014/main" id="{96953674-3C26-45D0-BE8B-116B719614F0}"/>
              </a:ext>
            </a:extLst>
          </p:cNvPr>
          <p:cNvCxnSpPr>
            <a:cxnSpLocks/>
          </p:cNvCxnSpPr>
          <p:nvPr/>
        </p:nvCxnSpPr>
        <p:spPr>
          <a:xfrm>
            <a:off x="913795" y="5791202"/>
            <a:ext cx="10364408" cy="0"/>
          </a:xfrm>
          <a:prstGeom prst="line">
            <a:avLst/>
          </a:prstGeom>
          <a:ln w="19050">
            <a:solidFill>
              <a:srgbClr val="002060"/>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9538225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6" name="Picture 15" descr="Slate-V2-HD-panoPhotoInset.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1013886" y="547807"/>
            <a:ext cx="10141799" cy="3816806"/>
          </a:xfrm>
          <a:prstGeom prst="rect">
            <a:avLst/>
          </a:prstGeom>
        </p:spPr>
      </p:pic>
      <p:sp>
        <p:nvSpPr>
          <p:cNvPr id="2" name="Title 1"/>
          <p:cNvSpPr>
            <a:spLocks noGrp="1"/>
          </p:cNvSpPr>
          <p:nvPr>
            <p:ph type="title"/>
          </p:nvPr>
        </p:nvSpPr>
        <p:spPr>
          <a:xfrm>
            <a:off x="913807" y="4565255"/>
            <a:ext cx="10355327" cy="543472"/>
          </a:xfrm>
        </p:spPr>
        <p:txBody>
          <a:bodyPr anchor="b">
            <a:normAutofit/>
          </a:bodyPr>
          <a:lstStyle>
            <a:lvl1pPr algn="ctr">
              <a:defRPr sz="21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69349" y="695013"/>
            <a:ext cx="9845347" cy="3525671"/>
          </a:xfrm>
          <a:effectLst>
            <a:outerShdw blurRad="38100" dist="25400" dir="4440000">
              <a:srgbClr val="000000">
                <a:alpha val="36000"/>
              </a:srgbClr>
            </a:outerShdw>
          </a:effectLst>
        </p:spPr>
        <p:txBody>
          <a:bodyPr anchor="t">
            <a:normAutofit/>
          </a:bodyPr>
          <a:lstStyle>
            <a:lvl1pPr marL="0" indent="0" algn="ctr">
              <a:buNone/>
              <a:defRPr sz="1500"/>
            </a:lvl1pPr>
            <a:lvl2pPr marL="342892" indent="0">
              <a:buNone/>
              <a:defRPr sz="1500"/>
            </a:lvl2pPr>
            <a:lvl3pPr marL="685783" indent="0">
              <a:buNone/>
              <a:defRPr sz="1500"/>
            </a:lvl3pPr>
            <a:lvl4pPr marL="1028675" indent="0">
              <a:buNone/>
              <a:defRPr sz="1500"/>
            </a:lvl4pPr>
            <a:lvl5pPr marL="1371566" indent="0">
              <a:buNone/>
              <a:defRPr sz="1500"/>
            </a:lvl5pPr>
            <a:lvl6pPr marL="1714457" indent="0">
              <a:buNone/>
              <a:defRPr sz="1500"/>
            </a:lvl6pPr>
            <a:lvl7pPr marL="2057348" indent="0">
              <a:buNone/>
              <a:defRPr sz="1500"/>
            </a:lvl7pPr>
            <a:lvl8pPr marL="2400240" indent="0">
              <a:buNone/>
              <a:defRPr sz="1500"/>
            </a:lvl8pPr>
            <a:lvl9pPr marL="2743132"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913796" y="5108728"/>
            <a:ext cx="10353763" cy="682472"/>
          </a:xfrm>
        </p:spPr>
        <p:txBody>
          <a:bodyPr anchor="t"/>
          <a:lstStyle>
            <a:lvl1pPr marL="0" indent="0" algn="ctr">
              <a:buNone/>
              <a:defRPr sz="1200"/>
            </a:lvl1pPr>
            <a:lvl2pPr marL="342892" indent="0">
              <a:buNone/>
              <a:defRPr sz="1050"/>
            </a:lvl2pPr>
            <a:lvl3pPr marL="685783" indent="0">
              <a:buNone/>
              <a:defRPr sz="900"/>
            </a:lvl3pPr>
            <a:lvl4pPr marL="1028675" indent="0">
              <a:buNone/>
              <a:defRPr sz="750"/>
            </a:lvl4pPr>
            <a:lvl5pPr marL="1371566" indent="0">
              <a:buNone/>
              <a:defRPr sz="750"/>
            </a:lvl5pPr>
            <a:lvl6pPr marL="1714457" indent="0">
              <a:buNone/>
              <a:defRPr sz="750"/>
            </a:lvl6pPr>
            <a:lvl7pPr marL="2057348" indent="0">
              <a:buNone/>
              <a:defRPr sz="750"/>
            </a:lvl7pPr>
            <a:lvl8pPr marL="2400240" indent="0">
              <a:buNone/>
              <a:defRPr sz="750"/>
            </a:lvl8pPr>
            <a:lvl9pPr marL="2743132" indent="0">
              <a:buNone/>
              <a:defRPr sz="750"/>
            </a:lvl9pPr>
          </a:lstStyle>
          <a:p>
            <a:pPr lvl="0"/>
            <a:r>
              <a:rPr lang="en-US"/>
              <a:t>Click to edit Master text styles</a:t>
            </a:r>
          </a:p>
        </p:txBody>
      </p:sp>
      <p:sp>
        <p:nvSpPr>
          <p:cNvPr id="5" name="Date Placeholder 4"/>
          <p:cNvSpPr>
            <a:spLocks noGrp="1"/>
          </p:cNvSpPr>
          <p:nvPr>
            <p:ph type="dt" sz="half" idx="10"/>
          </p:nvPr>
        </p:nvSpPr>
        <p:spPr>
          <a:xfrm>
            <a:off x="7678736" y="5883279"/>
            <a:ext cx="2743200" cy="365125"/>
          </a:xfrm>
          <a:prstGeom prst="rect">
            <a:avLst/>
          </a:prstGeom>
        </p:spPr>
        <p:txBody>
          <a:bodyPr/>
          <a:lstStyle/>
          <a:p>
            <a:fld id="{D00997C6-AF7A-4341-A228-DCE799F0556E}" type="datetimeFigureOut">
              <a:rPr lang="en-US" smtClean="0"/>
              <a:t>7/15/24</a:t>
            </a:fld>
            <a:endParaRPr lang="en-US"/>
          </a:p>
        </p:txBody>
      </p:sp>
      <p:sp>
        <p:nvSpPr>
          <p:cNvPr id="6" name="Footer Placeholder 5"/>
          <p:cNvSpPr>
            <a:spLocks noGrp="1"/>
          </p:cNvSpPr>
          <p:nvPr>
            <p:ph type="ftr" sz="quarter" idx="11"/>
          </p:nvPr>
        </p:nvSpPr>
        <p:spPr>
          <a:xfrm>
            <a:off x="913798" y="5883279"/>
            <a:ext cx="6672865"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10514014" y="5883279"/>
            <a:ext cx="753545" cy="365125"/>
          </a:xfrm>
          <a:prstGeom prst="rect">
            <a:avLst/>
          </a:prstGeom>
        </p:spPr>
        <p:txBody>
          <a:bodyPr/>
          <a:lstStyle/>
          <a:p>
            <a:fld id="{21AC215A-FEB8-401E-B9B6-4487088A31EC}" type="slidenum">
              <a:rPr lang="en-US" smtClean="0"/>
              <a:t>‹#›</a:t>
            </a:fld>
            <a:endParaRPr lang="en-US"/>
          </a:p>
        </p:txBody>
      </p:sp>
      <p:pic>
        <p:nvPicPr>
          <p:cNvPr id="9" name="Picture 8">
            <a:extLst>
              <a:ext uri="{FF2B5EF4-FFF2-40B4-BE49-F238E27FC236}">
                <a16:creationId xmlns:a16="http://schemas.microsoft.com/office/drawing/2014/main" id="{875604D6-24BC-4252-97D9-A0AA62007E80}"/>
              </a:ext>
            </a:extLst>
          </p:cNvPr>
          <p:cNvPicPr>
            <a:picLocks noChangeAspect="1"/>
          </p:cNvPicPr>
          <p:nvPr/>
        </p:nvPicPr>
        <p:blipFill>
          <a:blip r:embed="rId3"/>
          <a:stretch>
            <a:fillRect/>
          </a:stretch>
        </p:blipFill>
        <p:spPr>
          <a:xfrm>
            <a:off x="913795" y="5883277"/>
            <a:ext cx="1132959" cy="421734"/>
          </a:xfrm>
          <a:prstGeom prst="rect">
            <a:avLst/>
          </a:prstGeom>
        </p:spPr>
      </p:pic>
      <p:cxnSp>
        <p:nvCxnSpPr>
          <p:cNvPr id="10" name="Straight Connector 9">
            <a:extLst>
              <a:ext uri="{FF2B5EF4-FFF2-40B4-BE49-F238E27FC236}">
                <a16:creationId xmlns:a16="http://schemas.microsoft.com/office/drawing/2014/main" id="{45707136-912E-43F5-BD02-9379BF0F3A6C}"/>
              </a:ext>
            </a:extLst>
          </p:cNvPr>
          <p:cNvCxnSpPr>
            <a:cxnSpLocks/>
          </p:cNvCxnSpPr>
          <p:nvPr/>
        </p:nvCxnSpPr>
        <p:spPr>
          <a:xfrm>
            <a:off x="913795" y="5791202"/>
            <a:ext cx="10364408" cy="0"/>
          </a:xfrm>
          <a:prstGeom prst="line">
            <a:avLst/>
          </a:prstGeom>
          <a:ln w="19050">
            <a:solidFill>
              <a:srgbClr val="002060"/>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960778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6" y="608437"/>
            <a:ext cx="10353763" cy="3534344"/>
          </a:xfrm>
        </p:spPr>
        <p:txBody>
          <a:bodyPr anchor="ctr"/>
          <a:lstStyle>
            <a:lvl1pPr>
              <a:defRPr sz="2400"/>
            </a:lvl1pPr>
          </a:lstStyle>
          <a:p>
            <a:r>
              <a:rPr lang="en-US"/>
              <a:t>Click to edit Master title style</a:t>
            </a:r>
            <a:endParaRPr lang="en-US" dirty="0"/>
          </a:p>
        </p:txBody>
      </p:sp>
      <p:sp>
        <p:nvSpPr>
          <p:cNvPr id="4" name="Text Placeholder 3"/>
          <p:cNvSpPr>
            <a:spLocks noGrp="1"/>
          </p:cNvSpPr>
          <p:nvPr>
            <p:ph type="body" sz="half" idx="2"/>
          </p:nvPr>
        </p:nvSpPr>
        <p:spPr>
          <a:xfrm>
            <a:off x="913796" y="4295180"/>
            <a:ext cx="10353763" cy="1501826"/>
          </a:xfrm>
        </p:spPr>
        <p:txBody>
          <a:bodyPr anchor="ctr"/>
          <a:lstStyle>
            <a:lvl1pPr marL="0" indent="0" algn="ctr">
              <a:buNone/>
              <a:defRPr sz="1200"/>
            </a:lvl1pPr>
            <a:lvl2pPr marL="342892" indent="0">
              <a:buNone/>
              <a:defRPr sz="1050"/>
            </a:lvl2pPr>
            <a:lvl3pPr marL="685783" indent="0">
              <a:buNone/>
              <a:defRPr sz="900"/>
            </a:lvl3pPr>
            <a:lvl4pPr marL="1028675" indent="0">
              <a:buNone/>
              <a:defRPr sz="750"/>
            </a:lvl4pPr>
            <a:lvl5pPr marL="1371566" indent="0">
              <a:buNone/>
              <a:defRPr sz="750"/>
            </a:lvl5pPr>
            <a:lvl6pPr marL="1714457" indent="0">
              <a:buNone/>
              <a:defRPr sz="750"/>
            </a:lvl6pPr>
            <a:lvl7pPr marL="2057348" indent="0">
              <a:buNone/>
              <a:defRPr sz="750"/>
            </a:lvl7pPr>
            <a:lvl8pPr marL="2400240" indent="0">
              <a:buNone/>
              <a:defRPr sz="750"/>
            </a:lvl8pPr>
            <a:lvl9pPr marL="2743132" indent="0">
              <a:buNone/>
              <a:defRPr sz="750"/>
            </a:lvl9pPr>
          </a:lstStyle>
          <a:p>
            <a:pPr lvl="0"/>
            <a:r>
              <a:rPr lang="en-US"/>
              <a:t>Click to edit Master text styles</a:t>
            </a:r>
          </a:p>
        </p:txBody>
      </p:sp>
      <p:sp>
        <p:nvSpPr>
          <p:cNvPr id="5" name="Date Placeholder 4"/>
          <p:cNvSpPr>
            <a:spLocks noGrp="1"/>
          </p:cNvSpPr>
          <p:nvPr>
            <p:ph type="dt" sz="half" idx="10"/>
          </p:nvPr>
        </p:nvSpPr>
        <p:spPr>
          <a:xfrm>
            <a:off x="7678736" y="5883279"/>
            <a:ext cx="2743200" cy="365125"/>
          </a:xfrm>
          <a:prstGeom prst="rect">
            <a:avLst/>
          </a:prstGeom>
        </p:spPr>
        <p:txBody>
          <a:bodyPr/>
          <a:lstStyle/>
          <a:p>
            <a:fld id="{D00997C6-AF7A-4341-A228-DCE799F0556E}" type="datetimeFigureOut">
              <a:rPr lang="en-US" smtClean="0"/>
              <a:t>7/15/24</a:t>
            </a:fld>
            <a:endParaRPr lang="en-US"/>
          </a:p>
        </p:txBody>
      </p:sp>
      <p:sp>
        <p:nvSpPr>
          <p:cNvPr id="6" name="Footer Placeholder 5"/>
          <p:cNvSpPr>
            <a:spLocks noGrp="1"/>
          </p:cNvSpPr>
          <p:nvPr>
            <p:ph type="ftr" sz="quarter" idx="11"/>
          </p:nvPr>
        </p:nvSpPr>
        <p:spPr>
          <a:xfrm>
            <a:off x="913798" y="5883279"/>
            <a:ext cx="6672865"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10514014" y="5883279"/>
            <a:ext cx="753545" cy="365125"/>
          </a:xfrm>
          <a:prstGeom prst="rect">
            <a:avLst/>
          </a:prstGeom>
        </p:spPr>
        <p:txBody>
          <a:bodyPr/>
          <a:lstStyle/>
          <a:p>
            <a:fld id="{21AC215A-FEB8-401E-B9B6-4487088A31EC}" type="slidenum">
              <a:rPr lang="en-US" smtClean="0"/>
              <a:t>‹#›</a:t>
            </a:fld>
            <a:endParaRPr lang="en-US"/>
          </a:p>
        </p:txBody>
      </p:sp>
      <p:pic>
        <p:nvPicPr>
          <p:cNvPr id="8" name="Picture 7">
            <a:extLst>
              <a:ext uri="{FF2B5EF4-FFF2-40B4-BE49-F238E27FC236}">
                <a16:creationId xmlns:a16="http://schemas.microsoft.com/office/drawing/2014/main" id="{830E6062-A0D6-40CB-A9BE-A1ACFC1ED64E}"/>
              </a:ext>
            </a:extLst>
          </p:cNvPr>
          <p:cNvPicPr>
            <a:picLocks noChangeAspect="1"/>
          </p:cNvPicPr>
          <p:nvPr/>
        </p:nvPicPr>
        <p:blipFill>
          <a:blip r:embed="rId2"/>
          <a:stretch>
            <a:fillRect/>
          </a:stretch>
        </p:blipFill>
        <p:spPr>
          <a:xfrm>
            <a:off x="913795" y="5883277"/>
            <a:ext cx="1132959" cy="421734"/>
          </a:xfrm>
          <a:prstGeom prst="rect">
            <a:avLst/>
          </a:prstGeom>
        </p:spPr>
      </p:pic>
      <p:cxnSp>
        <p:nvCxnSpPr>
          <p:cNvPr id="9" name="Straight Connector 8">
            <a:extLst>
              <a:ext uri="{FF2B5EF4-FFF2-40B4-BE49-F238E27FC236}">
                <a16:creationId xmlns:a16="http://schemas.microsoft.com/office/drawing/2014/main" id="{889B9F88-D679-4DB3-871B-03CA9C3B50FD}"/>
              </a:ext>
            </a:extLst>
          </p:cNvPr>
          <p:cNvCxnSpPr>
            <a:cxnSpLocks/>
          </p:cNvCxnSpPr>
          <p:nvPr/>
        </p:nvCxnSpPr>
        <p:spPr>
          <a:xfrm>
            <a:off x="913795" y="5791202"/>
            <a:ext cx="10364408" cy="0"/>
          </a:xfrm>
          <a:prstGeom prst="line">
            <a:avLst/>
          </a:prstGeom>
          <a:ln w="19050">
            <a:solidFill>
              <a:srgbClr val="002060"/>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2063558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2400"/>
            </a:lvl1pPr>
          </a:lstStyle>
          <a:p>
            <a:r>
              <a:rPr lang="en-US"/>
              <a:t>Click to edit Master title style</a:t>
            </a:r>
            <a:endParaRPr lang="en-US" dirty="0"/>
          </a:p>
        </p:txBody>
      </p:sp>
      <p:sp>
        <p:nvSpPr>
          <p:cNvPr id="12" name="Text Placeholder 3"/>
          <p:cNvSpPr>
            <a:spLocks noGrp="1"/>
          </p:cNvSpPr>
          <p:nvPr>
            <p:ph type="body" sz="half" idx="13"/>
          </p:nvPr>
        </p:nvSpPr>
        <p:spPr>
          <a:xfrm>
            <a:off x="1720645" y="3610036"/>
            <a:ext cx="8752299" cy="532749"/>
          </a:xfrm>
        </p:spPr>
        <p:txBody>
          <a:bodyPr anchor="t">
            <a:normAutofit/>
          </a:bodyPr>
          <a:lstStyle>
            <a:lvl1pPr marL="0" indent="0" algn="r">
              <a:buNone/>
              <a:defRPr sz="1050"/>
            </a:lvl1pPr>
            <a:lvl2pPr marL="342892" indent="0">
              <a:buNone/>
              <a:defRPr sz="1050"/>
            </a:lvl2pPr>
            <a:lvl3pPr marL="685783" indent="0">
              <a:buNone/>
              <a:defRPr sz="900"/>
            </a:lvl3pPr>
            <a:lvl4pPr marL="1028675" indent="0">
              <a:buNone/>
              <a:defRPr sz="750"/>
            </a:lvl4pPr>
            <a:lvl5pPr marL="1371566" indent="0">
              <a:buNone/>
              <a:defRPr sz="750"/>
            </a:lvl5pPr>
            <a:lvl6pPr marL="1714457" indent="0">
              <a:buNone/>
              <a:defRPr sz="750"/>
            </a:lvl6pPr>
            <a:lvl7pPr marL="2057348" indent="0">
              <a:buNone/>
              <a:defRPr sz="750"/>
            </a:lvl7pPr>
            <a:lvl8pPr marL="2400240" indent="0">
              <a:buNone/>
              <a:defRPr sz="750"/>
            </a:lvl8pPr>
            <a:lvl9pPr marL="2743132" indent="0">
              <a:buNone/>
              <a:defRPr sz="750"/>
            </a:lvl9pPr>
          </a:lstStyle>
          <a:p>
            <a:pPr lvl="0"/>
            <a:r>
              <a:rPr lang="en-US"/>
              <a:t>Click to edit Master text styles</a:t>
            </a:r>
          </a:p>
        </p:txBody>
      </p:sp>
      <p:sp>
        <p:nvSpPr>
          <p:cNvPr id="4" name="Text Placeholder 3"/>
          <p:cNvSpPr>
            <a:spLocks noGrp="1"/>
          </p:cNvSpPr>
          <p:nvPr>
            <p:ph type="body" sz="half" idx="2"/>
          </p:nvPr>
        </p:nvSpPr>
        <p:spPr>
          <a:xfrm>
            <a:off x="913796" y="4304353"/>
            <a:ext cx="10353763" cy="1489496"/>
          </a:xfrm>
        </p:spPr>
        <p:txBody>
          <a:bodyPr anchor="ctr">
            <a:normAutofit/>
          </a:bodyPr>
          <a:lstStyle>
            <a:lvl1pPr marL="0" indent="0" algn="ctr">
              <a:buNone/>
              <a:defRPr sz="1200"/>
            </a:lvl1pPr>
            <a:lvl2pPr marL="342892" indent="0">
              <a:buNone/>
              <a:defRPr sz="1050"/>
            </a:lvl2pPr>
            <a:lvl3pPr marL="685783" indent="0">
              <a:buNone/>
              <a:defRPr sz="900"/>
            </a:lvl3pPr>
            <a:lvl4pPr marL="1028675" indent="0">
              <a:buNone/>
              <a:defRPr sz="750"/>
            </a:lvl4pPr>
            <a:lvl5pPr marL="1371566" indent="0">
              <a:buNone/>
              <a:defRPr sz="750"/>
            </a:lvl5pPr>
            <a:lvl6pPr marL="1714457" indent="0">
              <a:buNone/>
              <a:defRPr sz="750"/>
            </a:lvl6pPr>
            <a:lvl7pPr marL="2057348" indent="0">
              <a:buNone/>
              <a:defRPr sz="750"/>
            </a:lvl7pPr>
            <a:lvl8pPr marL="2400240" indent="0">
              <a:buNone/>
              <a:defRPr sz="750"/>
            </a:lvl8pPr>
            <a:lvl9pPr marL="2743132" indent="0">
              <a:buNone/>
              <a:defRPr sz="750"/>
            </a:lvl9pPr>
          </a:lstStyle>
          <a:p>
            <a:pPr lvl="0"/>
            <a:r>
              <a:rPr lang="en-US"/>
              <a:t>Click to edit Master text styles</a:t>
            </a:r>
          </a:p>
        </p:txBody>
      </p:sp>
      <p:sp>
        <p:nvSpPr>
          <p:cNvPr id="5" name="Date Placeholder 4"/>
          <p:cNvSpPr>
            <a:spLocks noGrp="1"/>
          </p:cNvSpPr>
          <p:nvPr>
            <p:ph type="dt" sz="half" idx="10"/>
          </p:nvPr>
        </p:nvSpPr>
        <p:spPr>
          <a:xfrm>
            <a:off x="7678736" y="5883279"/>
            <a:ext cx="2743200" cy="365125"/>
          </a:xfrm>
          <a:prstGeom prst="rect">
            <a:avLst/>
          </a:prstGeom>
        </p:spPr>
        <p:txBody>
          <a:bodyPr/>
          <a:lstStyle/>
          <a:p>
            <a:fld id="{D00997C6-AF7A-4341-A228-DCE799F0556E}" type="datetimeFigureOut">
              <a:rPr lang="en-US" smtClean="0"/>
              <a:t>7/15/24</a:t>
            </a:fld>
            <a:endParaRPr lang="en-US"/>
          </a:p>
        </p:txBody>
      </p:sp>
      <p:sp>
        <p:nvSpPr>
          <p:cNvPr id="6" name="Footer Placeholder 5"/>
          <p:cNvSpPr>
            <a:spLocks noGrp="1"/>
          </p:cNvSpPr>
          <p:nvPr>
            <p:ph type="ftr" sz="quarter" idx="11"/>
          </p:nvPr>
        </p:nvSpPr>
        <p:spPr>
          <a:xfrm>
            <a:off x="913798" y="5883279"/>
            <a:ext cx="6672865"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10514014" y="5883279"/>
            <a:ext cx="753545" cy="365125"/>
          </a:xfrm>
          <a:prstGeom prst="rect">
            <a:avLst/>
          </a:prstGeom>
        </p:spPr>
        <p:txBody>
          <a:bodyPr/>
          <a:lstStyle/>
          <a:p>
            <a:fld id="{21AC215A-FEB8-401E-B9B6-4487088A31EC}" type="slidenum">
              <a:rPr lang="en-US" smtClean="0"/>
              <a:t>‹#›</a:t>
            </a:fld>
            <a:endParaRPr lang="en-US"/>
          </a:p>
        </p:txBody>
      </p:sp>
      <p:sp>
        <p:nvSpPr>
          <p:cNvPr id="11" name="TextBox 10"/>
          <p:cNvSpPr txBox="1"/>
          <p:nvPr/>
        </p:nvSpPr>
        <p:spPr>
          <a:xfrm>
            <a:off x="990600" y="884796"/>
            <a:ext cx="609600" cy="584776"/>
          </a:xfrm>
          <a:prstGeom prst="rect">
            <a:avLst/>
          </a:prstGeom>
        </p:spPr>
        <p:txBody>
          <a:bodyPr vert="horz" lIns="68580" tIns="34290" rIns="68580" bIns="3429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6000" dirty="0">
                <a:solidFill>
                  <a:schemeClr val="tx1"/>
                </a:solidFill>
                <a:effectLst/>
              </a:rPr>
              <a:t>“</a:t>
            </a:r>
          </a:p>
        </p:txBody>
      </p:sp>
      <p:sp>
        <p:nvSpPr>
          <p:cNvPr id="13" name="TextBox 12"/>
          <p:cNvSpPr txBox="1"/>
          <p:nvPr/>
        </p:nvSpPr>
        <p:spPr>
          <a:xfrm>
            <a:off x="10504716" y="2928258"/>
            <a:ext cx="609600" cy="584776"/>
          </a:xfrm>
          <a:prstGeom prst="rect">
            <a:avLst/>
          </a:prstGeom>
        </p:spPr>
        <p:txBody>
          <a:bodyPr vert="horz" lIns="68580" tIns="34290" rIns="68580" bIns="3429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6000" dirty="0">
                <a:solidFill>
                  <a:schemeClr val="tx1"/>
                </a:solidFill>
                <a:effectLst/>
              </a:rPr>
              <a:t>”</a:t>
            </a:r>
          </a:p>
        </p:txBody>
      </p:sp>
      <p:pic>
        <p:nvPicPr>
          <p:cNvPr id="10" name="Picture 9">
            <a:extLst>
              <a:ext uri="{FF2B5EF4-FFF2-40B4-BE49-F238E27FC236}">
                <a16:creationId xmlns:a16="http://schemas.microsoft.com/office/drawing/2014/main" id="{AF274CBD-026C-4B45-83A7-0A55A7311B91}"/>
              </a:ext>
            </a:extLst>
          </p:cNvPr>
          <p:cNvPicPr>
            <a:picLocks noChangeAspect="1"/>
          </p:cNvPicPr>
          <p:nvPr/>
        </p:nvPicPr>
        <p:blipFill>
          <a:blip r:embed="rId2"/>
          <a:stretch>
            <a:fillRect/>
          </a:stretch>
        </p:blipFill>
        <p:spPr>
          <a:xfrm>
            <a:off x="913795" y="5883277"/>
            <a:ext cx="1132959" cy="421734"/>
          </a:xfrm>
          <a:prstGeom prst="rect">
            <a:avLst/>
          </a:prstGeom>
        </p:spPr>
      </p:pic>
      <p:cxnSp>
        <p:nvCxnSpPr>
          <p:cNvPr id="14" name="Straight Connector 13">
            <a:extLst>
              <a:ext uri="{FF2B5EF4-FFF2-40B4-BE49-F238E27FC236}">
                <a16:creationId xmlns:a16="http://schemas.microsoft.com/office/drawing/2014/main" id="{F9DB24AD-BBBC-4ADB-A5E8-10A36B37DF65}"/>
              </a:ext>
            </a:extLst>
          </p:cNvPr>
          <p:cNvCxnSpPr>
            <a:cxnSpLocks/>
          </p:cNvCxnSpPr>
          <p:nvPr/>
        </p:nvCxnSpPr>
        <p:spPr>
          <a:xfrm>
            <a:off x="913795" y="5791202"/>
            <a:ext cx="10364408" cy="0"/>
          </a:xfrm>
          <a:prstGeom prst="line">
            <a:avLst/>
          </a:prstGeom>
          <a:ln w="19050">
            <a:solidFill>
              <a:srgbClr val="002060"/>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229402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3314700" y="2126946"/>
            <a:ext cx="7952859" cy="2511835"/>
          </a:xfrm>
        </p:spPr>
        <p:txBody>
          <a:bodyPr anchor="b"/>
          <a:lstStyle>
            <a:lvl1pPr>
              <a:defRPr sz="2400"/>
            </a:lvl1pPr>
          </a:lstStyle>
          <a:p>
            <a:r>
              <a:rPr lang="en-US"/>
              <a:t>Click to edit Master title style</a:t>
            </a:r>
            <a:endParaRPr lang="en-US" dirty="0"/>
          </a:p>
        </p:txBody>
      </p:sp>
      <p:sp>
        <p:nvSpPr>
          <p:cNvPr id="4" name="Text Placeholder 3"/>
          <p:cNvSpPr>
            <a:spLocks noGrp="1"/>
          </p:cNvSpPr>
          <p:nvPr>
            <p:ph type="body" sz="half" idx="2"/>
          </p:nvPr>
        </p:nvSpPr>
        <p:spPr>
          <a:xfrm>
            <a:off x="3314760" y="4650556"/>
            <a:ext cx="7951227" cy="1140644"/>
          </a:xfrm>
        </p:spPr>
        <p:txBody>
          <a:bodyPr anchor="t"/>
          <a:lstStyle>
            <a:lvl1pPr marL="0" indent="0" algn="ctr">
              <a:buNone/>
              <a:defRPr sz="1200"/>
            </a:lvl1pPr>
            <a:lvl2pPr marL="342892" indent="0">
              <a:buNone/>
              <a:defRPr sz="1050"/>
            </a:lvl2pPr>
            <a:lvl3pPr marL="685783" indent="0">
              <a:buNone/>
              <a:defRPr sz="900"/>
            </a:lvl3pPr>
            <a:lvl4pPr marL="1028675" indent="0">
              <a:buNone/>
              <a:defRPr sz="750"/>
            </a:lvl4pPr>
            <a:lvl5pPr marL="1371566" indent="0">
              <a:buNone/>
              <a:defRPr sz="750"/>
            </a:lvl5pPr>
            <a:lvl6pPr marL="1714457" indent="0">
              <a:buNone/>
              <a:defRPr sz="750"/>
            </a:lvl6pPr>
            <a:lvl7pPr marL="2057348" indent="0">
              <a:buNone/>
              <a:defRPr sz="750"/>
            </a:lvl7pPr>
            <a:lvl8pPr marL="2400240" indent="0">
              <a:buNone/>
              <a:defRPr sz="750"/>
            </a:lvl8pPr>
            <a:lvl9pPr marL="2743132" indent="0">
              <a:buNone/>
              <a:defRPr sz="750"/>
            </a:lvl9pPr>
          </a:lstStyle>
          <a:p>
            <a:pPr lvl="0"/>
            <a:r>
              <a:rPr lang="en-US"/>
              <a:t>Click to edit Master text styles</a:t>
            </a:r>
          </a:p>
        </p:txBody>
      </p:sp>
      <p:pic>
        <p:nvPicPr>
          <p:cNvPr id="9" name="Picture 8">
            <a:extLst>
              <a:ext uri="{FF2B5EF4-FFF2-40B4-BE49-F238E27FC236}">
                <a16:creationId xmlns:a16="http://schemas.microsoft.com/office/drawing/2014/main" id="{1FE0BD7C-DBF6-4778-9AB0-B4EE867D8B66}"/>
              </a:ext>
            </a:extLst>
          </p:cNvPr>
          <p:cNvPicPr>
            <a:picLocks noChangeAspect="1"/>
          </p:cNvPicPr>
          <p:nvPr/>
        </p:nvPicPr>
        <p:blipFill rotWithShape="1">
          <a:blip r:embed="rId2"/>
          <a:srcRect l="50000"/>
          <a:stretch/>
        </p:blipFill>
        <p:spPr>
          <a:xfrm>
            <a:off x="0" y="0"/>
            <a:ext cx="2484816" cy="6858000"/>
          </a:xfrm>
          <a:prstGeom prst="rect">
            <a:avLst/>
          </a:prstGeom>
        </p:spPr>
      </p:pic>
    </p:spTree>
    <p:extLst>
      <p:ext uri="{BB962C8B-B14F-4D97-AF65-F5344CB8AC3E}">
        <p14:creationId xmlns:p14="http://schemas.microsoft.com/office/powerpoint/2010/main" val="28878016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6" y="609600"/>
            <a:ext cx="10353763" cy="970450"/>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95" y="1885950"/>
            <a:ext cx="3300984" cy="576262"/>
          </a:xfrm>
        </p:spPr>
        <p:txBody>
          <a:bodyPr anchor="b">
            <a:noAutofit/>
          </a:bodyPr>
          <a:lstStyle>
            <a:lvl1pPr marL="0" indent="0" algn="ctr">
              <a:buNone/>
              <a:defRPr sz="1800" b="0">
                <a:solidFill>
                  <a:schemeClr val="tx1"/>
                </a:solidFill>
              </a:defRPr>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a:t>Click to edit Master text styles</a:t>
            </a:r>
          </a:p>
        </p:txBody>
      </p:sp>
      <p:sp>
        <p:nvSpPr>
          <p:cNvPr id="8" name="Text Placeholder 3"/>
          <p:cNvSpPr>
            <a:spLocks noGrp="1"/>
          </p:cNvSpPr>
          <p:nvPr>
            <p:ph type="body" sz="half" idx="15"/>
          </p:nvPr>
        </p:nvSpPr>
        <p:spPr>
          <a:xfrm>
            <a:off x="913795" y="2571750"/>
            <a:ext cx="3300984" cy="3219450"/>
          </a:xfrm>
        </p:spPr>
        <p:txBody>
          <a:bodyPr anchor="t">
            <a:normAutofit/>
          </a:bodyPr>
          <a:lstStyle>
            <a:lvl1pPr marL="0" indent="0" algn="ctr">
              <a:buNone/>
              <a:defRPr sz="1050"/>
            </a:lvl1pPr>
            <a:lvl2pPr marL="342892" indent="0">
              <a:buNone/>
              <a:defRPr sz="900"/>
            </a:lvl2pPr>
            <a:lvl3pPr marL="685783" indent="0">
              <a:buNone/>
              <a:defRPr sz="750"/>
            </a:lvl3pPr>
            <a:lvl4pPr marL="1028675" indent="0">
              <a:buNone/>
              <a:defRPr sz="675"/>
            </a:lvl4pPr>
            <a:lvl5pPr marL="1371566" indent="0">
              <a:buNone/>
              <a:defRPr sz="675"/>
            </a:lvl5pPr>
            <a:lvl6pPr marL="1714457" indent="0">
              <a:buNone/>
              <a:defRPr sz="675"/>
            </a:lvl6pPr>
            <a:lvl7pPr marL="2057348" indent="0">
              <a:buNone/>
              <a:defRPr sz="675"/>
            </a:lvl7pPr>
            <a:lvl8pPr marL="2400240" indent="0">
              <a:buNone/>
              <a:defRPr sz="675"/>
            </a:lvl8pPr>
            <a:lvl9pPr marL="2743132" indent="0">
              <a:buNone/>
              <a:defRPr sz="675"/>
            </a:lvl9pPr>
          </a:lstStyle>
          <a:p>
            <a:pPr lvl="0"/>
            <a:r>
              <a:rPr lang="en-US"/>
              <a:t>Click to edit Master text styles</a:t>
            </a:r>
          </a:p>
        </p:txBody>
      </p:sp>
      <p:sp>
        <p:nvSpPr>
          <p:cNvPr id="9" name="Text Placeholder 4"/>
          <p:cNvSpPr>
            <a:spLocks noGrp="1"/>
          </p:cNvSpPr>
          <p:nvPr>
            <p:ph type="body" sz="quarter" idx="3"/>
          </p:nvPr>
        </p:nvSpPr>
        <p:spPr>
          <a:xfrm>
            <a:off x="4446711" y="1885950"/>
            <a:ext cx="3300984" cy="576262"/>
          </a:xfrm>
        </p:spPr>
        <p:txBody>
          <a:bodyPr anchor="b">
            <a:noAutofit/>
          </a:bodyPr>
          <a:lstStyle>
            <a:lvl1pPr marL="0" indent="0" algn="ctr">
              <a:buNone/>
              <a:defRPr sz="1800" b="0">
                <a:solidFill>
                  <a:schemeClr val="tx1"/>
                </a:solidFill>
              </a:defRPr>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a:t>Click to edit Master text styles</a:t>
            </a:r>
          </a:p>
        </p:txBody>
      </p:sp>
      <p:sp>
        <p:nvSpPr>
          <p:cNvPr id="10" name="Text Placeholder 3"/>
          <p:cNvSpPr>
            <a:spLocks noGrp="1"/>
          </p:cNvSpPr>
          <p:nvPr>
            <p:ph type="body" sz="half" idx="16"/>
          </p:nvPr>
        </p:nvSpPr>
        <p:spPr>
          <a:xfrm>
            <a:off x="4441435" y="2571750"/>
            <a:ext cx="3300984" cy="3219450"/>
          </a:xfrm>
        </p:spPr>
        <p:txBody>
          <a:bodyPr anchor="t">
            <a:normAutofit/>
          </a:bodyPr>
          <a:lstStyle>
            <a:lvl1pPr marL="0" indent="0" algn="ctr">
              <a:buNone/>
              <a:defRPr sz="1050"/>
            </a:lvl1pPr>
            <a:lvl2pPr marL="342892" indent="0">
              <a:buNone/>
              <a:defRPr sz="900"/>
            </a:lvl2pPr>
            <a:lvl3pPr marL="685783" indent="0">
              <a:buNone/>
              <a:defRPr sz="750"/>
            </a:lvl3pPr>
            <a:lvl4pPr marL="1028675" indent="0">
              <a:buNone/>
              <a:defRPr sz="675"/>
            </a:lvl4pPr>
            <a:lvl5pPr marL="1371566" indent="0">
              <a:buNone/>
              <a:defRPr sz="675"/>
            </a:lvl5pPr>
            <a:lvl6pPr marL="1714457" indent="0">
              <a:buNone/>
              <a:defRPr sz="675"/>
            </a:lvl6pPr>
            <a:lvl7pPr marL="2057348" indent="0">
              <a:buNone/>
              <a:defRPr sz="675"/>
            </a:lvl7pPr>
            <a:lvl8pPr marL="2400240" indent="0">
              <a:buNone/>
              <a:defRPr sz="675"/>
            </a:lvl8pPr>
            <a:lvl9pPr marL="2743132" indent="0">
              <a:buNone/>
              <a:defRPr sz="675"/>
            </a:lvl9pPr>
          </a:lstStyle>
          <a:p>
            <a:pPr lvl="0"/>
            <a:r>
              <a:rPr lang="en-US"/>
              <a:t>Click to edit Master text styles</a:t>
            </a:r>
          </a:p>
        </p:txBody>
      </p:sp>
      <p:sp>
        <p:nvSpPr>
          <p:cNvPr id="11" name="Text Placeholder 4"/>
          <p:cNvSpPr>
            <a:spLocks noGrp="1"/>
          </p:cNvSpPr>
          <p:nvPr>
            <p:ph type="body" sz="quarter" idx="13"/>
          </p:nvPr>
        </p:nvSpPr>
        <p:spPr>
          <a:xfrm>
            <a:off x="7966572" y="1885950"/>
            <a:ext cx="3300984" cy="576262"/>
          </a:xfrm>
        </p:spPr>
        <p:txBody>
          <a:bodyPr anchor="b">
            <a:noAutofit/>
          </a:bodyPr>
          <a:lstStyle>
            <a:lvl1pPr marL="0" indent="0" algn="ctr">
              <a:buNone/>
              <a:defRPr sz="1800" b="0">
                <a:solidFill>
                  <a:schemeClr val="tx1"/>
                </a:solidFill>
              </a:defRPr>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a:t>Click to edit Master text styles</a:t>
            </a:r>
          </a:p>
        </p:txBody>
      </p:sp>
      <p:sp>
        <p:nvSpPr>
          <p:cNvPr id="12" name="Text Placeholder 3"/>
          <p:cNvSpPr>
            <a:spLocks noGrp="1"/>
          </p:cNvSpPr>
          <p:nvPr>
            <p:ph type="body" sz="half" idx="17"/>
          </p:nvPr>
        </p:nvSpPr>
        <p:spPr>
          <a:xfrm>
            <a:off x="7966572" y="2571750"/>
            <a:ext cx="3300984" cy="3219450"/>
          </a:xfrm>
        </p:spPr>
        <p:txBody>
          <a:bodyPr anchor="t">
            <a:normAutofit/>
          </a:bodyPr>
          <a:lstStyle>
            <a:lvl1pPr marL="0" indent="0" algn="ctr">
              <a:buNone/>
              <a:defRPr sz="1050"/>
            </a:lvl1pPr>
            <a:lvl2pPr marL="342892" indent="0">
              <a:buNone/>
              <a:defRPr sz="900"/>
            </a:lvl2pPr>
            <a:lvl3pPr marL="685783" indent="0">
              <a:buNone/>
              <a:defRPr sz="750"/>
            </a:lvl3pPr>
            <a:lvl4pPr marL="1028675" indent="0">
              <a:buNone/>
              <a:defRPr sz="675"/>
            </a:lvl4pPr>
            <a:lvl5pPr marL="1371566" indent="0">
              <a:buNone/>
              <a:defRPr sz="675"/>
            </a:lvl5pPr>
            <a:lvl6pPr marL="1714457" indent="0">
              <a:buNone/>
              <a:defRPr sz="675"/>
            </a:lvl6pPr>
            <a:lvl7pPr marL="2057348" indent="0">
              <a:buNone/>
              <a:defRPr sz="675"/>
            </a:lvl7pPr>
            <a:lvl8pPr marL="2400240" indent="0">
              <a:buNone/>
              <a:defRPr sz="675"/>
            </a:lvl8pPr>
            <a:lvl9pPr marL="2743132" indent="0">
              <a:buNone/>
              <a:defRPr sz="675"/>
            </a:lvl9pPr>
          </a:lstStyle>
          <a:p>
            <a:pPr lvl="0"/>
            <a:r>
              <a:rPr lang="en-US"/>
              <a:t>Click to edit Master text styles</a:t>
            </a:r>
          </a:p>
        </p:txBody>
      </p:sp>
      <p:sp>
        <p:nvSpPr>
          <p:cNvPr id="3" name="Date Placeholder 2"/>
          <p:cNvSpPr>
            <a:spLocks noGrp="1"/>
          </p:cNvSpPr>
          <p:nvPr>
            <p:ph type="dt" sz="half" idx="10"/>
          </p:nvPr>
        </p:nvSpPr>
        <p:spPr>
          <a:xfrm>
            <a:off x="7678736" y="5883279"/>
            <a:ext cx="2743200" cy="365125"/>
          </a:xfrm>
          <a:prstGeom prst="rect">
            <a:avLst/>
          </a:prstGeom>
        </p:spPr>
        <p:txBody>
          <a:bodyPr/>
          <a:lstStyle/>
          <a:p>
            <a:fld id="{D00997C6-AF7A-4341-A228-DCE799F0556E}" type="datetimeFigureOut">
              <a:rPr lang="en-US" smtClean="0"/>
              <a:t>7/15/24</a:t>
            </a:fld>
            <a:endParaRPr lang="en-US"/>
          </a:p>
        </p:txBody>
      </p:sp>
      <p:sp>
        <p:nvSpPr>
          <p:cNvPr id="4" name="Footer Placeholder 3"/>
          <p:cNvSpPr>
            <a:spLocks noGrp="1"/>
          </p:cNvSpPr>
          <p:nvPr>
            <p:ph type="ftr" sz="quarter" idx="11"/>
          </p:nvPr>
        </p:nvSpPr>
        <p:spPr>
          <a:xfrm>
            <a:off x="913798" y="5883279"/>
            <a:ext cx="6672865"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10514014" y="5883279"/>
            <a:ext cx="753545" cy="365125"/>
          </a:xfrm>
          <a:prstGeom prst="rect">
            <a:avLst/>
          </a:prstGeom>
        </p:spPr>
        <p:txBody>
          <a:bodyPr/>
          <a:lstStyle/>
          <a:p>
            <a:fld id="{21AC215A-FEB8-401E-B9B6-4487088A31EC}" type="slidenum">
              <a:rPr lang="en-US" smtClean="0"/>
              <a:t>‹#›</a:t>
            </a:fld>
            <a:endParaRPr lang="en-US"/>
          </a:p>
        </p:txBody>
      </p:sp>
      <p:pic>
        <p:nvPicPr>
          <p:cNvPr id="13" name="Picture 12">
            <a:extLst>
              <a:ext uri="{FF2B5EF4-FFF2-40B4-BE49-F238E27FC236}">
                <a16:creationId xmlns:a16="http://schemas.microsoft.com/office/drawing/2014/main" id="{0EC57C06-2F5D-472C-B1FA-A67808A875C7}"/>
              </a:ext>
            </a:extLst>
          </p:cNvPr>
          <p:cNvPicPr>
            <a:picLocks noChangeAspect="1"/>
          </p:cNvPicPr>
          <p:nvPr/>
        </p:nvPicPr>
        <p:blipFill>
          <a:blip r:embed="rId2"/>
          <a:stretch>
            <a:fillRect/>
          </a:stretch>
        </p:blipFill>
        <p:spPr>
          <a:xfrm>
            <a:off x="913795" y="5883277"/>
            <a:ext cx="1132959" cy="421734"/>
          </a:xfrm>
          <a:prstGeom prst="rect">
            <a:avLst/>
          </a:prstGeom>
        </p:spPr>
      </p:pic>
      <p:cxnSp>
        <p:nvCxnSpPr>
          <p:cNvPr id="14" name="Straight Connector 13">
            <a:extLst>
              <a:ext uri="{FF2B5EF4-FFF2-40B4-BE49-F238E27FC236}">
                <a16:creationId xmlns:a16="http://schemas.microsoft.com/office/drawing/2014/main" id="{08362BD8-D3BB-46F2-8FD1-0F562759F532}"/>
              </a:ext>
            </a:extLst>
          </p:cNvPr>
          <p:cNvCxnSpPr>
            <a:cxnSpLocks/>
          </p:cNvCxnSpPr>
          <p:nvPr/>
        </p:nvCxnSpPr>
        <p:spPr>
          <a:xfrm>
            <a:off x="913795" y="5791202"/>
            <a:ext cx="10364408" cy="0"/>
          </a:xfrm>
          <a:prstGeom prst="line">
            <a:avLst/>
          </a:prstGeom>
          <a:ln w="19050">
            <a:solidFill>
              <a:srgbClr val="002060"/>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42896777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2" name="Picture 1" descr="Slate-V2-HD-3colPhotoInset.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897963" y="1818218"/>
            <a:ext cx="3339972" cy="1847851"/>
          </a:xfrm>
          <a:prstGeom prst="rect">
            <a:avLst/>
          </a:prstGeom>
        </p:spPr>
      </p:pic>
      <p:pic>
        <p:nvPicPr>
          <p:cNvPr id="36" name="Picture 35" descr="Slate-V2-HD-3colPhotoInset.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4403802" y="1818218"/>
            <a:ext cx="3339972" cy="1847851"/>
          </a:xfrm>
          <a:prstGeom prst="rect">
            <a:avLst/>
          </a:prstGeom>
        </p:spPr>
      </p:pic>
      <p:pic>
        <p:nvPicPr>
          <p:cNvPr id="37" name="Picture 36" descr="Slate-V2-HD-3colPhotoInset.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936051" y="1818218"/>
            <a:ext cx="3339972" cy="1847851"/>
          </a:xfrm>
          <a:prstGeom prst="rect">
            <a:avLst/>
          </a:prstGeom>
        </p:spPr>
      </p:pic>
      <p:sp>
        <p:nvSpPr>
          <p:cNvPr id="30" name="Title 1"/>
          <p:cNvSpPr>
            <a:spLocks noGrp="1"/>
          </p:cNvSpPr>
          <p:nvPr>
            <p:ph type="title"/>
          </p:nvPr>
        </p:nvSpPr>
        <p:spPr>
          <a:xfrm>
            <a:off x="913796" y="609600"/>
            <a:ext cx="10353763" cy="97045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95" y="3904106"/>
            <a:ext cx="3300984" cy="576262"/>
          </a:xfrm>
        </p:spPr>
        <p:txBody>
          <a:bodyPr anchor="b">
            <a:noAutofit/>
          </a:bodyPr>
          <a:lstStyle>
            <a:lvl1pPr marL="0" indent="0" algn="ctr">
              <a:buNone/>
              <a:defRPr sz="1500" b="0">
                <a:solidFill>
                  <a:schemeClr val="tx1"/>
                </a:solidFill>
              </a:defRPr>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a:t>Click to edit Master text styles</a:t>
            </a:r>
          </a:p>
        </p:txBody>
      </p:sp>
      <p:sp>
        <p:nvSpPr>
          <p:cNvPr id="20" name="Picture Placeholder 2"/>
          <p:cNvSpPr>
            <a:spLocks noGrp="1" noChangeAspect="1"/>
          </p:cNvSpPr>
          <p:nvPr>
            <p:ph type="pic" idx="15"/>
          </p:nvPr>
        </p:nvSpPr>
        <p:spPr>
          <a:xfrm>
            <a:off x="1018103" y="1938918"/>
            <a:ext cx="3092368" cy="160295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200"/>
            </a:lvl1pPr>
            <a:lvl2pPr marL="342892" indent="0">
              <a:buNone/>
              <a:defRPr sz="1200"/>
            </a:lvl2pPr>
            <a:lvl3pPr marL="685783" indent="0">
              <a:buNone/>
              <a:defRPr sz="1200"/>
            </a:lvl3pPr>
            <a:lvl4pPr marL="1028675" indent="0">
              <a:buNone/>
              <a:defRPr sz="1200"/>
            </a:lvl4pPr>
            <a:lvl5pPr marL="1371566" indent="0">
              <a:buNone/>
              <a:defRPr sz="1200"/>
            </a:lvl5pPr>
            <a:lvl6pPr marL="1714457" indent="0">
              <a:buNone/>
              <a:defRPr sz="1200"/>
            </a:lvl6pPr>
            <a:lvl7pPr marL="2057348" indent="0">
              <a:buNone/>
              <a:defRPr sz="1200"/>
            </a:lvl7pPr>
            <a:lvl8pPr marL="2400240" indent="0">
              <a:buNone/>
              <a:defRPr sz="1200"/>
            </a:lvl8pPr>
            <a:lvl9pPr marL="2743132" indent="0">
              <a:buNone/>
              <a:defRPr sz="1200"/>
            </a:lvl9pPr>
          </a:lstStyle>
          <a:p>
            <a:r>
              <a:rPr lang="en-US"/>
              <a:t>Click icon to add picture</a:t>
            </a:r>
            <a:endParaRPr lang="en-US" dirty="0"/>
          </a:p>
        </p:txBody>
      </p:sp>
      <p:sp>
        <p:nvSpPr>
          <p:cNvPr id="21" name="Text Placeholder 3"/>
          <p:cNvSpPr>
            <a:spLocks noGrp="1"/>
          </p:cNvSpPr>
          <p:nvPr>
            <p:ph type="body" sz="half" idx="18"/>
          </p:nvPr>
        </p:nvSpPr>
        <p:spPr>
          <a:xfrm>
            <a:off x="913795" y="4480372"/>
            <a:ext cx="3300984" cy="1310833"/>
          </a:xfrm>
        </p:spPr>
        <p:txBody>
          <a:bodyPr anchor="t">
            <a:normAutofit/>
          </a:bodyPr>
          <a:lstStyle>
            <a:lvl1pPr marL="0" indent="0" algn="ctr">
              <a:buNone/>
              <a:defRPr sz="1050"/>
            </a:lvl1pPr>
            <a:lvl2pPr marL="342892" indent="0">
              <a:buNone/>
              <a:defRPr sz="900"/>
            </a:lvl2pPr>
            <a:lvl3pPr marL="685783" indent="0">
              <a:buNone/>
              <a:defRPr sz="750"/>
            </a:lvl3pPr>
            <a:lvl4pPr marL="1028675" indent="0">
              <a:buNone/>
              <a:defRPr sz="675"/>
            </a:lvl4pPr>
            <a:lvl5pPr marL="1371566" indent="0">
              <a:buNone/>
              <a:defRPr sz="675"/>
            </a:lvl5pPr>
            <a:lvl6pPr marL="1714457" indent="0">
              <a:buNone/>
              <a:defRPr sz="675"/>
            </a:lvl6pPr>
            <a:lvl7pPr marL="2057348" indent="0">
              <a:buNone/>
              <a:defRPr sz="675"/>
            </a:lvl7pPr>
            <a:lvl8pPr marL="2400240" indent="0">
              <a:buNone/>
              <a:defRPr sz="675"/>
            </a:lvl8pPr>
            <a:lvl9pPr marL="2743132" indent="0">
              <a:buNone/>
              <a:defRPr sz="675"/>
            </a:lvl9pPr>
          </a:lstStyle>
          <a:p>
            <a:pPr lvl="0"/>
            <a:r>
              <a:rPr lang="en-US"/>
              <a:t>Click to edit Master text styles</a:t>
            </a:r>
          </a:p>
        </p:txBody>
      </p:sp>
      <p:sp>
        <p:nvSpPr>
          <p:cNvPr id="22" name="Text Placeholder 4"/>
          <p:cNvSpPr>
            <a:spLocks noGrp="1"/>
          </p:cNvSpPr>
          <p:nvPr>
            <p:ph type="body" sz="quarter" idx="3"/>
          </p:nvPr>
        </p:nvSpPr>
        <p:spPr>
          <a:xfrm>
            <a:off x="4442788" y="3904106"/>
            <a:ext cx="3300984" cy="576262"/>
          </a:xfrm>
        </p:spPr>
        <p:txBody>
          <a:bodyPr anchor="b">
            <a:noAutofit/>
          </a:bodyPr>
          <a:lstStyle>
            <a:lvl1pPr marL="0" indent="0" algn="ctr">
              <a:buNone/>
              <a:defRPr sz="1500" b="0">
                <a:solidFill>
                  <a:schemeClr val="tx1"/>
                </a:solidFill>
              </a:defRPr>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a:t>Click to edit Master text styles</a:t>
            </a:r>
          </a:p>
        </p:txBody>
      </p:sp>
      <p:sp>
        <p:nvSpPr>
          <p:cNvPr id="23" name="Picture Placeholder 2"/>
          <p:cNvSpPr>
            <a:spLocks noGrp="1" noChangeAspect="1"/>
          </p:cNvSpPr>
          <p:nvPr>
            <p:ph type="pic" idx="21"/>
          </p:nvPr>
        </p:nvSpPr>
        <p:spPr>
          <a:xfrm>
            <a:off x="4545743" y="1939094"/>
            <a:ext cx="3092368" cy="160816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200"/>
            </a:lvl1pPr>
            <a:lvl2pPr marL="342892" indent="0">
              <a:buNone/>
              <a:defRPr sz="1200"/>
            </a:lvl2pPr>
            <a:lvl3pPr marL="685783" indent="0">
              <a:buNone/>
              <a:defRPr sz="1200"/>
            </a:lvl3pPr>
            <a:lvl4pPr marL="1028675" indent="0">
              <a:buNone/>
              <a:defRPr sz="1200"/>
            </a:lvl4pPr>
            <a:lvl5pPr marL="1371566" indent="0">
              <a:buNone/>
              <a:defRPr sz="1200"/>
            </a:lvl5pPr>
            <a:lvl6pPr marL="1714457" indent="0">
              <a:buNone/>
              <a:defRPr sz="1200"/>
            </a:lvl6pPr>
            <a:lvl7pPr marL="2057348" indent="0">
              <a:buNone/>
              <a:defRPr sz="1200"/>
            </a:lvl7pPr>
            <a:lvl8pPr marL="2400240" indent="0">
              <a:buNone/>
              <a:defRPr sz="1200"/>
            </a:lvl8pPr>
            <a:lvl9pPr marL="2743132" indent="0">
              <a:buNone/>
              <a:defRPr sz="1200"/>
            </a:lvl9pPr>
          </a:lstStyle>
          <a:p>
            <a:r>
              <a:rPr lang="en-US"/>
              <a:t>Click icon to add picture</a:t>
            </a:r>
            <a:endParaRPr lang="en-US" dirty="0"/>
          </a:p>
        </p:txBody>
      </p:sp>
      <p:sp>
        <p:nvSpPr>
          <p:cNvPr id="24" name="Text Placeholder 3"/>
          <p:cNvSpPr>
            <a:spLocks noGrp="1"/>
          </p:cNvSpPr>
          <p:nvPr>
            <p:ph type="body" sz="half" idx="19"/>
          </p:nvPr>
        </p:nvSpPr>
        <p:spPr>
          <a:xfrm>
            <a:off x="4441435" y="4480371"/>
            <a:ext cx="3300984" cy="1310833"/>
          </a:xfrm>
        </p:spPr>
        <p:txBody>
          <a:bodyPr anchor="t">
            <a:normAutofit/>
          </a:bodyPr>
          <a:lstStyle>
            <a:lvl1pPr marL="0" indent="0" algn="ctr">
              <a:buNone/>
              <a:defRPr sz="1050"/>
            </a:lvl1pPr>
            <a:lvl2pPr marL="342892" indent="0">
              <a:buNone/>
              <a:defRPr sz="900"/>
            </a:lvl2pPr>
            <a:lvl3pPr marL="685783" indent="0">
              <a:buNone/>
              <a:defRPr sz="750"/>
            </a:lvl3pPr>
            <a:lvl4pPr marL="1028675" indent="0">
              <a:buNone/>
              <a:defRPr sz="675"/>
            </a:lvl4pPr>
            <a:lvl5pPr marL="1371566" indent="0">
              <a:buNone/>
              <a:defRPr sz="675"/>
            </a:lvl5pPr>
            <a:lvl6pPr marL="1714457" indent="0">
              <a:buNone/>
              <a:defRPr sz="675"/>
            </a:lvl6pPr>
            <a:lvl7pPr marL="2057348" indent="0">
              <a:buNone/>
              <a:defRPr sz="675"/>
            </a:lvl7pPr>
            <a:lvl8pPr marL="2400240" indent="0">
              <a:buNone/>
              <a:defRPr sz="675"/>
            </a:lvl8pPr>
            <a:lvl9pPr marL="2743132" indent="0">
              <a:buNone/>
              <a:defRPr sz="675"/>
            </a:lvl9pPr>
          </a:lstStyle>
          <a:p>
            <a:pPr lvl="0"/>
            <a:r>
              <a:rPr lang="en-US"/>
              <a:t>Click to edit Master text styles</a:t>
            </a:r>
          </a:p>
        </p:txBody>
      </p:sp>
      <p:sp>
        <p:nvSpPr>
          <p:cNvPr id="25" name="Text Placeholder 4"/>
          <p:cNvSpPr>
            <a:spLocks noGrp="1"/>
          </p:cNvSpPr>
          <p:nvPr>
            <p:ph type="body" sz="quarter" idx="13"/>
          </p:nvPr>
        </p:nvSpPr>
        <p:spPr>
          <a:xfrm>
            <a:off x="7966697" y="3904106"/>
            <a:ext cx="3300984" cy="576262"/>
          </a:xfrm>
        </p:spPr>
        <p:txBody>
          <a:bodyPr anchor="b">
            <a:noAutofit/>
          </a:bodyPr>
          <a:lstStyle>
            <a:lvl1pPr marL="0" indent="0" algn="ctr">
              <a:buNone/>
              <a:defRPr sz="1500" b="0">
                <a:solidFill>
                  <a:schemeClr val="tx1"/>
                </a:solidFill>
              </a:defRPr>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a:t>Click to edit Master text styles</a:t>
            </a:r>
          </a:p>
        </p:txBody>
      </p:sp>
      <p:sp>
        <p:nvSpPr>
          <p:cNvPr id="26" name="Picture Placeholder 2"/>
          <p:cNvSpPr>
            <a:spLocks noGrp="1" noChangeAspect="1"/>
          </p:cNvSpPr>
          <p:nvPr>
            <p:ph type="pic" idx="22"/>
          </p:nvPr>
        </p:nvSpPr>
        <p:spPr>
          <a:xfrm>
            <a:off x="8075699" y="1934432"/>
            <a:ext cx="3092368" cy="160729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200"/>
            </a:lvl1pPr>
            <a:lvl2pPr marL="342892" indent="0">
              <a:buNone/>
              <a:defRPr sz="1200"/>
            </a:lvl2pPr>
            <a:lvl3pPr marL="685783" indent="0">
              <a:buNone/>
              <a:defRPr sz="1200"/>
            </a:lvl3pPr>
            <a:lvl4pPr marL="1028675" indent="0">
              <a:buNone/>
              <a:defRPr sz="1200"/>
            </a:lvl4pPr>
            <a:lvl5pPr marL="1371566" indent="0">
              <a:buNone/>
              <a:defRPr sz="1200"/>
            </a:lvl5pPr>
            <a:lvl6pPr marL="1714457" indent="0">
              <a:buNone/>
              <a:defRPr sz="1200"/>
            </a:lvl6pPr>
            <a:lvl7pPr marL="2057348" indent="0">
              <a:buNone/>
              <a:defRPr sz="1200"/>
            </a:lvl7pPr>
            <a:lvl8pPr marL="2400240" indent="0">
              <a:buNone/>
              <a:defRPr sz="1200"/>
            </a:lvl8pPr>
            <a:lvl9pPr marL="2743132" indent="0">
              <a:buNone/>
              <a:defRPr sz="1200"/>
            </a:lvl9pPr>
          </a:lstStyle>
          <a:p>
            <a:r>
              <a:rPr lang="en-US"/>
              <a:t>Click icon to add picture</a:t>
            </a:r>
            <a:endParaRPr lang="en-US" dirty="0"/>
          </a:p>
        </p:txBody>
      </p:sp>
      <p:sp>
        <p:nvSpPr>
          <p:cNvPr id="27" name="Text Placeholder 3"/>
          <p:cNvSpPr>
            <a:spLocks noGrp="1"/>
          </p:cNvSpPr>
          <p:nvPr>
            <p:ph type="body" sz="half" idx="20"/>
          </p:nvPr>
        </p:nvSpPr>
        <p:spPr>
          <a:xfrm>
            <a:off x="7966572" y="4480369"/>
            <a:ext cx="3300984" cy="1310835"/>
          </a:xfrm>
        </p:spPr>
        <p:txBody>
          <a:bodyPr anchor="t">
            <a:normAutofit/>
          </a:bodyPr>
          <a:lstStyle>
            <a:lvl1pPr marL="0" indent="0" algn="ctr">
              <a:buNone/>
              <a:defRPr sz="1050"/>
            </a:lvl1pPr>
            <a:lvl2pPr marL="342892" indent="0">
              <a:buNone/>
              <a:defRPr sz="900"/>
            </a:lvl2pPr>
            <a:lvl3pPr marL="685783" indent="0">
              <a:buNone/>
              <a:defRPr sz="750"/>
            </a:lvl3pPr>
            <a:lvl4pPr marL="1028675" indent="0">
              <a:buNone/>
              <a:defRPr sz="675"/>
            </a:lvl4pPr>
            <a:lvl5pPr marL="1371566" indent="0">
              <a:buNone/>
              <a:defRPr sz="675"/>
            </a:lvl5pPr>
            <a:lvl6pPr marL="1714457" indent="0">
              <a:buNone/>
              <a:defRPr sz="675"/>
            </a:lvl6pPr>
            <a:lvl7pPr marL="2057348" indent="0">
              <a:buNone/>
              <a:defRPr sz="675"/>
            </a:lvl7pPr>
            <a:lvl8pPr marL="2400240" indent="0">
              <a:buNone/>
              <a:defRPr sz="675"/>
            </a:lvl8pPr>
            <a:lvl9pPr marL="2743132" indent="0">
              <a:buNone/>
              <a:defRPr sz="675"/>
            </a:lvl9pPr>
          </a:lstStyle>
          <a:p>
            <a:pPr lvl="0"/>
            <a:r>
              <a:rPr lang="en-US"/>
              <a:t>Click to edit Master text styles</a:t>
            </a:r>
          </a:p>
        </p:txBody>
      </p:sp>
      <p:sp>
        <p:nvSpPr>
          <p:cNvPr id="3" name="Date Placeholder 2"/>
          <p:cNvSpPr>
            <a:spLocks noGrp="1"/>
          </p:cNvSpPr>
          <p:nvPr>
            <p:ph type="dt" sz="half" idx="10"/>
          </p:nvPr>
        </p:nvSpPr>
        <p:spPr>
          <a:xfrm>
            <a:off x="7678736" y="5883279"/>
            <a:ext cx="2743200" cy="365125"/>
          </a:xfrm>
          <a:prstGeom prst="rect">
            <a:avLst/>
          </a:prstGeom>
        </p:spPr>
        <p:txBody>
          <a:bodyPr/>
          <a:lstStyle/>
          <a:p>
            <a:fld id="{D00997C6-AF7A-4341-A228-DCE799F0556E}" type="datetimeFigureOut">
              <a:rPr lang="en-US" smtClean="0"/>
              <a:t>7/15/24</a:t>
            </a:fld>
            <a:endParaRPr lang="en-US"/>
          </a:p>
        </p:txBody>
      </p:sp>
      <p:sp>
        <p:nvSpPr>
          <p:cNvPr id="4" name="Footer Placeholder 3"/>
          <p:cNvSpPr>
            <a:spLocks noGrp="1"/>
          </p:cNvSpPr>
          <p:nvPr>
            <p:ph type="ftr" sz="quarter" idx="11"/>
          </p:nvPr>
        </p:nvSpPr>
        <p:spPr>
          <a:xfrm>
            <a:off x="913798" y="5883279"/>
            <a:ext cx="6672865"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10514014" y="5883279"/>
            <a:ext cx="753545" cy="365125"/>
          </a:xfrm>
          <a:prstGeom prst="rect">
            <a:avLst/>
          </a:prstGeom>
        </p:spPr>
        <p:txBody>
          <a:bodyPr/>
          <a:lstStyle/>
          <a:p>
            <a:fld id="{21AC215A-FEB8-401E-B9B6-4487088A31EC}" type="slidenum">
              <a:rPr lang="en-US" smtClean="0"/>
              <a:t>‹#›</a:t>
            </a:fld>
            <a:endParaRPr lang="en-US"/>
          </a:p>
        </p:txBody>
      </p:sp>
      <p:pic>
        <p:nvPicPr>
          <p:cNvPr id="18" name="Picture 17">
            <a:extLst>
              <a:ext uri="{FF2B5EF4-FFF2-40B4-BE49-F238E27FC236}">
                <a16:creationId xmlns:a16="http://schemas.microsoft.com/office/drawing/2014/main" id="{B4AA75AD-EFC2-4FEB-A034-A30CB819767A}"/>
              </a:ext>
            </a:extLst>
          </p:cNvPr>
          <p:cNvPicPr>
            <a:picLocks noChangeAspect="1"/>
          </p:cNvPicPr>
          <p:nvPr/>
        </p:nvPicPr>
        <p:blipFill>
          <a:blip r:embed="rId3"/>
          <a:stretch>
            <a:fillRect/>
          </a:stretch>
        </p:blipFill>
        <p:spPr>
          <a:xfrm>
            <a:off x="913795" y="5883277"/>
            <a:ext cx="1132959" cy="421734"/>
          </a:xfrm>
          <a:prstGeom prst="rect">
            <a:avLst/>
          </a:prstGeom>
        </p:spPr>
      </p:pic>
      <p:cxnSp>
        <p:nvCxnSpPr>
          <p:cNvPr id="28" name="Straight Connector 27">
            <a:extLst>
              <a:ext uri="{FF2B5EF4-FFF2-40B4-BE49-F238E27FC236}">
                <a16:creationId xmlns:a16="http://schemas.microsoft.com/office/drawing/2014/main" id="{9FAA4A31-6396-496E-9F6D-CB56ECFABDD5}"/>
              </a:ext>
            </a:extLst>
          </p:cNvPr>
          <p:cNvCxnSpPr>
            <a:cxnSpLocks/>
          </p:cNvCxnSpPr>
          <p:nvPr/>
        </p:nvCxnSpPr>
        <p:spPr>
          <a:xfrm>
            <a:off x="913795" y="5791202"/>
            <a:ext cx="10364408" cy="0"/>
          </a:xfrm>
          <a:prstGeom prst="line">
            <a:avLst/>
          </a:prstGeom>
          <a:ln w="19050">
            <a:solidFill>
              <a:srgbClr val="002060"/>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88474389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cSld name="1_Title Slide">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58058" y="0"/>
            <a:ext cx="12133943" cy="6879771"/>
          </a:xfrm>
          <a:prstGeom prst="rect">
            <a:avLst/>
          </a:prstGeom>
        </p:spPr>
      </p:pic>
      <p:sp>
        <p:nvSpPr>
          <p:cNvPr id="2" name="Title 1"/>
          <p:cNvSpPr>
            <a:spLocks noGrp="1"/>
          </p:cNvSpPr>
          <p:nvPr>
            <p:ph type="ctrTitle" hasCustomPrompt="1"/>
          </p:nvPr>
        </p:nvSpPr>
        <p:spPr>
          <a:xfrm>
            <a:off x="3454400" y="2286001"/>
            <a:ext cx="8240299" cy="1470025"/>
          </a:xfrm>
        </p:spPr>
        <p:txBody>
          <a:bodyPr anchor="t"/>
          <a:lstStyle>
            <a:lvl1pPr algn="r">
              <a:defRPr b="1" cap="small" baseline="0">
                <a:solidFill>
                  <a:srgbClr val="003300"/>
                </a:solidFill>
              </a:defRPr>
            </a:lvl1pPr>
          </a:lstStyle>
          <a:p>
            <a:r>
              <a:rPr lang="en-US" dirty="0"/>
              <a:t>Click to edit master title style</a:t>
            </a:r>
          </a:p>
        </p:txBody>
      </p:sp>
      <p:sp>
        <p:nvSpPr>
          <p:cNvPr id="3" name="Subtitle 2"/>
          <p:cNvSpPr>
            <a:spLocks noGrp="1"/>
          </p:cNvSpPr>
          <p:nvPr>
            <p:ph type="subTitle" idx="1"/>
          </p:nvPr>
        </p:nvSpPr>
        <p:spPr>
          <a:xfrm>
            <a:off x="5283200" y="4038600"/>
            <a:ext cx="6363371" cy="990600"/>
          </a:xfrm>
        </p:spPr>
        <p:txBody>
          <a:bodyPr>
            <a:normAutofit/>
          </a:bodyPr>
          <a:lstStyle>
            <a:lvl1pPr marL="0" indent="0" algn="r">
              <a:buNone/>
              <a:defRPr sz="2000" b="0">
                <a:solidFill>
                  <a:schemeClr val="tx1"/>
                </a:solidFill>
                <a:latin typeface="Georgia" pitchFamily="18"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pic>
        <p:nvPicPr>
          <p:cNvPr id="7" name="Picture 6"/>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0" y="1251"/>
            <a:ext cx="4962157" cy="6858000"/>
          </a:xfrm>
          <a:prstGeom prst="rect">
            <a:avLst/>
          </a:prstGeom>
        </p:spPr>
      </p:pic>
      <p:sp>
        <p:nvSpPr>
          <p:cNvPr id="10" name="Picture Placeholder 9"/>
          <p:cNvSpPr>
            <a:spLocks noGrp="1"/>
          </p:cNvSpPr>
          <p:nvPr>
            <p:ph type="pic" sz="quarter" idx="13" hasCustomPrompt="1"/>
          </p:nvPr>
        </p:nvSpPr>
        <p:spPr>
          <a:xfrm>
            <a:off x="9144000" y="5105400"/>
            <a:ext cx="2438400" cy="990600"/>
          </a:xfrm>
        </p:spPr>
        <p:txBody>
          <a:bodyPr>
            <a:normAutofit/>
          </a:bodyPr>
          <a:lstStyle>
            <a:lvl1pPr marL="0" indent="0" algn="ctr">
              <a:buNone/>
              <a:defRPr sz="2000" baseline="0"/>
            </a:lvl1pPr>
          </a:lstStyle>
          <a:p>
            <a:r>
              <a:rPr lang="en-US" dirty="0"/>
              <a:t>Company Logo</a:t>
            </a:r>
          </a:p>
        </p:txBody>
      </p:sp>
    </p:spTree>
    <p:extLst>
      <p:ext uri="{BB962C8B-B14F-4D97-AF65-F5344CB8AC3E}">
        <p14:creationId xmlns:p14="http://schemas.microsoft.com/office/powerpoint/2010/main" val="740623098"/>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1026" name="Picture 2" descr="E:\AUN COVER PAGE landscape4.jpg"/>
          <p:cNvPicPr>
            <a:picLocks noChangeAspect="1" noChangeArrowheads="1"/>
          </p:cNvPicPr>
          <p:nvPr/>
        </p:nvPicPr>
        <p:blipFill>
          <a:blip r:embed="rId2" cstate="print"/>
          <a:srcRect/>
          <a:stretch>
            <a:fillRect/>
          </a:stretch>
        </p:blipFill>
        <p:spPr bwMode="auto">
          <a:xfrm>
            <a:off x="0" y="0"/>
            <a:ext cx="12192000" cy="6858000"/>
          </a:xfrm>
          <a:prstGeom prst="rect">
            <a:avLst/>
          </a:prstGeom>
          <a:noFill/>
        </p:spPr>
      </p:pic>
      <p:sp>
        <p:nvSpPr>
          <p:cNvPr id="2" name="Title 1"/>
          <p:cNvSpPr>
            <a:spLocks noGrp="1"/>
          </p:cNvSpPr>
          <p:nvPr>
            <p:ph type="ctrTitle"/>
          </p:nvPr>
        </p:nvSpPr>
        <p:spPr>
          <a:xfrm>
            <a:off x="3023660" y="764704"/>
            <a:ext cx="8562547" cy="1005670"/>
          </a:xfrm>
        </p:spPr>
        <p:txBody>
          <a:bodyPr/>
          <a:lstStyle/>
          <a:p>
            <a:r>
              <a:rPr lang="en-US"/>
              <a:t>Click to edit Master title style</a:t>
            </a:r>
            <a:endParaRPr lang="en-GB"/>
          </a:p>
        </p:txBody>
      </p:sp>
      <p:sp>
        <p:nvSpPr>
          <p:cNvPr id="3" name="Subtitle 2"/>
          <p:cNvSpPr>
            <a:spLocks noGrp="1"/>
          </p:cNvSpPr>
          <p:nvPr>
            <p:ph type="subTitle" idx="1"/>
          </p:nvPr>
        </p:nvSpPr>
        <p:spPr>
          <a:xfrm>
            <a:off x="3620296" y="2520478"/>
            <a:ext cx="7051509" cy="1198984"/>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a:xfrm>
            <a:off x="609600" y="6453339"/>
            <a:ext cx="2844800" cy="268139"/>
          </a:xfrm>
          <a:prstGeom prst="rect">
            <a:avLst/>
          </a:prstGeom>
        </p:spPr>
        <p:txBody>
          <a:bodyPr/>
          <a:lstStyle>
            <a:lvl1pPr>
              <a:defRPr b="1">
                <a:solidFill>
                  <a:schemeClr val="bg1"/>
                </a:solidFill>
              </a:defRPr>
            </a:lvl1pPr>
          </a:lstStyle>
          <a:p>
            <a:fld id="{757B281C-5159-4971-8228-52B9A72E9ED2}" type="datetimeFigureOut">
              <a:rPr lang="en-US" smtClean="0"/>
              <a:pPr/>
              <a:t>7/15/24</a:t>
            </a:fld>
            <a:endParaRPr lang="en-US" dirty="0"/>
          </a:p>
        </p:txBody>
      </p:sp>
      <p:sp>
        <p:nvSpPr>
          <p:cNvPr id="5" name="Footer Placeholder 4"/>
          <p:cNvSpPr>
            <a:spLocks noGrp="1"/>
          </p:cNvSpPr>
          <p:nvPr>
            <p:ph type="ftr" sz="quarter" idx="11"/>
          </p:nvPr>
        </p:nvSpPr>
        <p:spPr>
          <a:xfrm>
            <a:off x="4165600" y="6453339"/>
            <a:ext cx="3860800" cy="268139"/>
          </a:xfrm>
          <a:prstGeom prst="rect">
            <a:avLst/>
          </a:prstGeom>
        </p:spPr>
        <p:txBody>
          <a:bodyPr/>
          <a:lstStyle>
            <a:lvl1pPr>
              <a:defRPr b="1">
                <a:solidFill>
                  <a:schemeClr val="bg1"/>
                </a:solidFill>
              </a:defRPr>
            </a:lvl1pPr>
          </a:lstStyle>
          <a:p>
            <a:endParaRPr lang="en-US" dirty="0"/>
          </a:p>
        </p:txBody>
      </p:sp>
      <p:sp>
        <p:nvSpPr>
          <p:cNvPr id="6" name="Slide Number Placeholder 5"/>
          <p:cNvSpPr>
            <a:spLocks noGrp="1"/>
          </p:cNvSpPr>
          <p:nvPr>
            <p:ph type="sldNum" sz="quarter" idx="12"/>
          </p:nvPr>
        </p:nvSpPr>
        <p:spPr>
          <a:xfrm>
            <a:off x="8737600" y="6453339"/>
            <a:ext cx="2844800" cy="268139"/>
          </a:xfrm>
          <a:prstGeom prst="rect">
            <a:avLst/>
          </a:prstGeom>
        </p:spPr>
        <p:txBody>
          <a:bodyPr/>
          <a:lstStyle>
            <a:lvl1pPr>
              <a:defRPr b="1">
                <a:solidFill>
                  <a:schemeClr val="bg1"/>
                </a:solidFill>
              </a:defRPr>
            </a:lvl1p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171114056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2" descr="E:\AUN COVER PAGE landscape4.jpg"/>
          <p:cNvPicPr>
            <a:picLocks noChangeAspect="1" noChangeArrowheads="1"/>
          </p:cNvPicPr>
          <p:nvPr/>
        </p:nvPicPr>
        <p:blipFill>
          <a:blip r:embed="rId2" cstate="print"/>
          <a:srcRect/>
          <a:stretch>
            <a:fillRect/>
          </a:stretch>
        </p:blipFill>
        <p:spPr bwMode="auto">
          <a:xfrm>
            <a:off x="0" y="0"/>
            <a:ext cx="12192000" cy="6858000"/>
          </a:xfrm>
          <a:prstGeom prst="rect">
            <a:avLst/>
          </a:prstGeom>
          <a:noFill/>
        </p:spPr>
      </p:pic>
      <p:sp>
        <p:nvSpPr>
          <p:cNvPr id="2" name="Title 1"/>
          <p:cNvSpPr>
            <a:spLocks noGrp="1"/>
          </p:cNvSpPr>
          <p:nvPr>
            <p:ph type="title"/>
          </p:nvPr>
        </p:nvSpPr>
        <p:spPr>
          <a:xfrm>
            <a:off x="2831637" y="448064"/>
            <a:ext cx="8750763" cy="1143000"/>
          </a:xfrm>
        </p:spPr>
        <p:txBody>
          <a:bodyPr/>
          <a:lstStyle/>
          <a:p>
            <a:r>
              <a:rPr lang="en-US"/>
              <a:t>Click to edit Master title style</a:t>
            </a:r>
            <a:endParaRPr lang="en-GB"/>
          </a:p>
        </p:txBody>
      </p:sp>
      <p:sp>
        <p:nvSpPr>
          <p:cNvPr id="3" name="Content Placeholder 2"/>
          <p:cNvSpPr>
            <a:spLocks noGrp="1"/>
          </p:cNvSpPr>
          <p:nvPr>
            <p:ph idx="1"/>
          </p:nvPr>
        </p:nvSpPr>
        <p:spPr>
          <a:xfrm>
            <a:off x="2831637" y="1773626"/>
            <a:ext cx="8750763" cy="460770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8" name="Date Placeholder 3"/>
          <p:cNvSpPr>
            <a:spLocks noGrp="1"/>
          </p:cNvSpPr>
          <p:nvPr>
            <p:ph type="dt" sz="half" idx="10"/>
          </p:nvPr>
        </p:nvSpPr>
        <p:spPr>
          <a:xfrm>
            <a:off x="609600" y="6453339"/>
            <a:ext cx="2844800" cy="268139"/>
          </a:xfrm>
        </p:spPr>
        <p:txBody>
          <a:bodyPr/>
          <a:lstStyle>
            <a:lvl1pPr>
              <a:defRPr b="1">
                <a:solidFill>
                  <a:schemeClr val="bg1"/>
                </a:solidFill>
              </a:defRPr>
            </a:lvl1pPr>
          </a:lstStyle>
          <a:p>
            <a:fld id="{757B281C-5159-4971-8228-52B9A72E9ED2}" type="datetimeFigureOut">
              <a:rPr lang="en-US" smtClean="0"/>
              <a:pPr/>
              <a:t>7/15/24</a:t>
            </a:fld>
            <a:endParaRPr lang="en-US" dirty="0"/>
          </a:p>
        </p:txBody>
      </p:sp>
      <p:sp>
        <p:nvSpPr>
          <p:cNvPr id="9" name="Footer Placeholder 4"/>
          <p:cNvSpPr>
            <a:spLocks noGrp="1"/>
          </p:cNvSpPr>
          <p:nvPr>
            <p:ph type="ftr" sz="quarter" idx="11"/>
          </p:nvPr>
        </p:nvSpPr>
        <p:spPr>
          <a:xfrm>
            <a:off x="4165600" y="6453339"/>
            <a:ext cx="3860800" cy="268139"/>
          </a:xfrm>
        </p:spPr>
        <p:txBody>
          <a:bodyPr/>
          <a:lstStyle>
            <a:lvl1pPr>
              <a:defRPr b="1">
                <a:solidFill>
                  <a:schemeClr val="bg1"/>
                </a:solidFill>
              </a:defRPr>
            </a:lvl1pPr>
          </a:lstStyle>
          <a:p>
            <a:endParaRPr lang="en-US" dirty="0"/>
          </a:p>
        </p:txBody>
      </p:sp>
      <p:sp>
        <p:nvSpPr>
          <p:cNvPr id="10" name="Slide Number Placeholder 5"/>
          <p:cNvSpPr>
            <a:spLocks noGrp="1"/>
          </p:cNvSpPr>
          <p:nvPr>
            <p:ph type="sldNum" sz="quarter" idx="12"/>
          </p:nvPr>
        </p:nvSpPr>
        <p:spPr>
          <a:xfrm>
            <a:off x="8737600" y="6453339"/>
            <a:ext cx="2844800" cy="268139"/>
          </a:xfrm>
        </p:spPr>
        <p:txBody>
          <a:bodyPr/>
          <a:lstStyle>
            <a:lvl1pPr>
              <a:defRPr b="1">
                <a:solidFill>
                  <a:schemeClr val="bg1"/>
                </a:solidFill>
              </a:defRPr>
            </a:lvl1p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2817508114"/>
      </p:ext>
    </p:extLst>
  </p:cSld>
  <p:clrMapOvr>
    <a:masterClrMapping/>
  </p:clrMapOvr>
  <p:transition spd="slow">
    <p:wipe dir="d"/>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2" descr="E:\AUN COVER PAGE landscape4.jpg"/>
          <p:cNvPicPr>
            <a:picLocks noChangeAspect="1" noChangeArrowheads="1"/>
          </p:cNvPicPr>
          <p:nvPr/>
        </p:nvPicPr>
        <p:blipFill>
          <a:blip r:embed="rId2" cstate="print"/>
          <a:srcRect/>
          <a:stretch>
            <a:fillRect/>
          </a:stretch>
        </p:blipFill>
        <p:spPr bwMode="auto">
          <a:xfrm>
            <a:off x="0" y="0"/>
            <a:ext cx="12192000" cy="6858000"/>
          </a:xfrm>
          <a:prstGeom prst="rect">
            <a:avLst/>
          </a:prstGeom>
          <a:noFill/>
        </p:spPr>
      </p:pic>
      <p:sp>
        <p:nvSpPr>
          <p:cNvPr id="2" name="Title 1"/>
          <p:cNvSpPr>
            <a:spLocks noGrp="1"/>
          </p:cNvSpPr>
          <p:nvPr>
            <p:ph type="title"/>
          </p:nvPr>
        </p:nvSpPr>
        <p:spPr>
          <a:xfrm>
            <a:off x="2927649" y="4406903"/>
            <a:ext cx="8544951" cy="1362075"/>
          </a:xfrm>
        </p:spPr>
        <p:txBody>
          <a:bodyPr anchor="t"/>
          <a:lstStyle>
            <a:lvl1pPr algn="l">
              <a:defRPr sz="3000" b="1" cap="all"/>
            </a:lvl1pPr>
          </a:lstStyle>
          <a:p>
            <a:r>
              <a:rPr lang="en-US"/>
              <a:t>Click to edit Master title style</a:t>
            </a:r>
            <a:endParaRPr lang="en-GB"/>
          </a:p>
        </p:txBody>
      </p:sp>
      <p:sp>
        <p:nvSpPr>
          <p:cNvPr id="3" name="Text Placeholder 2"/>
          <p:cNvSpPr>
            <a:spLocks noGrp="1"/>
          </p:cNvSpPr>
          <p:nvPr>
            <p:ph type="body" idx="1"/>
          </p:nvPr>
        </p:nvSpPr>
        <p:spPr>
          <a:xfrm>
            <a:off x="2927649" y="692697"/>
            <a:ext cx="8544951" cy="3714204"/>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09600" y="6453339"/>
            <a:ext cx="2844800" cy="268139"/>
          </a:xfrm>
          <a:prstGeom prst="rect">
            <a:avLst/>
          </a:prstGeom>
        </p:spPr>
        <p:txBody>
          <a:bodyPr/>
          <a:lstStyle/>
          <a:p>
            <a:fld id="{757B281C-5159-4971-8228-52B9A72E9ED2}" type="datetimeFigureOut">
              <a:rPr lang="en-US" smtClean="0"/>
              <a:pPr/>
              <a:t>7/15/24</a:t>
            </a:fld>
            <a:endParaRPr lang="en-US" dirty="0"/>
          </a:p>
        </p:txBody>
      </p:sp>
      <p:sp>
        <p:nvSpPr>
          <p:cNvPr id="5" name="Footer Placeholder 4"/>
          <p:cNvSpPr>
            <a:spLocks noGrp="1"/>
          </p:cNvSpPr>
          <p:nvPr>
            <p:ph type="ftr" sz="quarter" idx="11"/>
          </p:nvPr>
        </p:nvSpPr>
        <p:spPr>
          <a:xfrm>
            <a:off x="4165600" y="6453339"/>
            <a:ext cx="3860800" cy="268139"/>
          </a:xfrm>
          <a:prstGeom prst="rect">
            <a:avLst/>
          </a:prstGeom>
        </p:spPr>
        <p:txBody>
          <a:bodyPr/>
          <a:lstStyle/>
          <a:p>
            <a:endParaRPr lang="en-US" dirty="0"/>
          </a:p>
        </p:txBody>
      </p:sp>
      <p:sp>
        <p:nvSpPr>
          <p:cNvPr id="6" name="Slide Number Placeholder 5"/>
          <p:cNvSpPr>
            <a:spLocks noGrp="1"/>
          </p:cNvSpPr>
          <p:nvPr>
            <p:ph type="sldNum" sz="quarter" idx="12"/>
          </p:nvPr>
        </p:nvSpPr>
        <p:spPr>
          <a:xfrm>
            <a:off x="8737600" y="6453339"/>
            <a:ext cx="2844800" cy="268139"/>
          </a:xfrm>
          <a:prstGeom prst="rect">
            <a:avLst/>
          </a:prstGeom>
        </p:spPr>
        <p:txBody>
          <a:body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198567359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2" descr="E:\AUN COVER PAGE landscape4.jpg"/>
          <p:cNvPicPr>
            <a:picLocks noChangeAspect="1" noChangeArrowheads="1"/>
          </p:cNvPicPr>
          <p:nvPr/>
        </p:nvPicPr>
        <p:blipFill>
          <a:blip r:embed="rId2" cstate="print"/>
          <a:srcRect/>
          <a:stretch>
            <a:fillRect/>
          </a:stretch>
        </p:blipFill>
        <p:spPr bwMode="auto">
          <a:xfrm>
            <a:off x="0" y="0"/>
            <a:ext cx="12192000" cy="6858000"/>
          </a:xfrm>
          <a:prstGeom prst="rect">
            <a:avLst/>
          </a:prstGeom>
          <a:noFill/>
        </p:spPr>
      </p:pic>
      <p:sp>
        <p:nvSpPr>
          <p:cNvPr id="2" name="Title 1"/>
          <p:cNvSpPr>
            <a:spLocks noGrp="1"/>
          </p:cNvSpPr>
          <p:nvPr>
            <p:ph type="title"/>
          </p:nvPr>
        </p:nvSpPr>
        <p:spPr>
          <a:xfrm>
            <a:off x="2927648" y="404664"/>
            <a:ext cx="8654752" cy="1012974"/>
          </a:xfrm>
        </p:spPr>
        <p:txBody>
          <a:bodyPr/>
          <a:lstStyle/>
          <a:p>
            <a:r>
              <a:rPr lang="en-US"/>
              <a:t>Click to edit Master title style</a:t>
            </a:r>
            <a:endParaRPr lang="en-GB"/>
          </a:p>
        </p:txBody>
      </p:sp>
      <p:sp>
        <p:nvSpPr>
          <p:cNvPr id="3" name="Content Placeholder 2"/>
          <p:cNvSpPr>
            <a:spLocks noGrp="1"/>
          </p:cNvSpPr>
          <p:nvPr>
            <p:ph sz="half" idx="1"/>
          </p:nvPr>
        </p:nvSpPr>
        <p:spPr>
          <a:xfrm>
            <a:off x="2933239" y="1600203"/>
            <a:ext cx="4122869"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Content Placeholder 3"/>
          <p:cNvSpPr>
            <a:spLocks noGrp="1"/>
          </p:cNvSpPr>
          <p:nvPr>
            <p:ph sz="half" idx="2"/>
          </p:nvPr>
        </p:nvSpPr>
        <p:spPr>
          <a:xfrm>
            <a:off x="7344140" y="1600203"/>
            <a:ext cx="4122869"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a:xfrm>
            <a:off x="609600" y="6453339"/>
            <a:ext cx="2844800" cy="268139"/>
          </a:xfrm>
          <a:prstGeom prst="rect">
            <a:avLst/>
          </a:prstGeom>
        </p:spPr>
        <p:txBody>
          <a:bodyPr/>
          <a:lstStyle/>
          <a:p>
            <a:fld id="{757B281C-5159-4971-8228-52B9A72E9ED2}" type="datetimeFigureOut">
              <a:rPr lang="en-US" smtClean="0"/>
              <a:pPr/>
              <a:t>7/15/24</a:t>
            </a:fld>
            <a:endParaRPr lang="en-US" dirty="0"/>
          </a:p>
        </p:txBody>
      </p:sp>
      <p:sp>
        <p:nvSpPr>
          <p:cNvPr id="6" name="Footer Placeholder 5"/>
          <p:cNvSpPr>
            <a:spLocks noGrp="1"/>
          </p:cNvSpPr>
          <p:nvPr>
            <p:ph type="ftr" sz="quarter" idx="11"/>
          </p:nvPr>
        </p:nvSpPr>
        <p:spPr>
          <a:xfrm>
            <a:off x="4165600" y="6453339"/>
            <a:ext cx="3860800" cy="268139"/>
          </a:xfrm>
          <a:prstGeom prst="rect">
            <a:avLst/>
          </a:prstGeom>
        </p:spPr>
        <p:txBody>
          <a:bodyPr/>
          <a:lstStyle/>
          <a:p>
            <a:endParaRPr lang="en-US" dirty="0"/>
          </a:p>
        </p:txBody>
      </p:sp>
      <p:sp>
        <p:nvSpPr>
          <p:cNvPr id="7" name="Slide Number Placeholder 6"/>
          <p:cNvSpPr>
            <a:spLocks noGrp="1"/>
          </p:cNvSpPr>
          <p:nvPr>
            <p:ph type="sldNum" sz="quarter" idx="12"/>
          </p:nvPr>
        </p:nvSpPr>
        <p:spPr>
          <a:xfrm>
            <a:off x="8737600" y="6453339"/>
            <a:ext cx="2844800" cy="268139"/>
          </a:xfrm>
          <a:prstGeom prst="rect">
            <a:avLst/>
          </a:prstGeom>
        </p:spPr>
        <p:txBody>
          <a:body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1446577545"/>
      </p:ext>
    </p:extLst>
  </p:cSld>
  <p:clrMapOvr>
    <a:masterClrMapping/>
  </p:clrMapOvr>
  <p:transition spd="slow">
    <p:wipe dir="d"/>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2" name="Picture 2" descr="E:\AUN COVER PAGE landscape4.jpg"/>
          <p:cNvPicPr>
            <a:picLocks noChangeAspect="1" noChangeArrowheads="1"/>
          </p:cNvPicPr>
          <p:nvPr/>
        </p:nvPicPr>
        <p:blipFill>
          <a:blip r:embed="rId2" cstate="print"/>
          <a:srcRect/>
          <a:stretch>
            <a:fillRect/>
          </a:stretch>
        </p:blipFill>
        <p:spPr bwMode="auto">
          <a:xfrm>
            <a:off x="0" y="0"/>
            <a:ext cx="12192000" cy="6858000"/>
          </a:xfrm>
          <a:prstGeom prst="rect">
            <a:avLst/>
          </a:prstGeom>
          <a:noFill/>
        </p:spPr>
      </p:pic>
      <p:sp>
        <p:nvSpPr>
          <p:cNvPr id="2" name="Title 1"/>
          <p:cNvSpPr>
            <a:spLocks noGrp="1"/>
          </p:cNvSpPr>
          <p:nvPr>
            <p:ph type="title"/>
          </p:nvPr>
        </p:nvSpPr>
        <p:spPr>
          <a:xfrm>
            <a:off x="2831637" y="404664"/>
            <a:ext cx="8736971" cy="1012974"/>
          </a:xfrm>
        </p:spPr>
        <p:txBody>
          <a:bodyPr/>
          <a:lstStyle>
            <a:lvl1pPr>
              <a:defRPr/>
            </a:lvl1pPr>
          </a:lstStyle>
          <a:p>
            <a:r>
              <a:rPr lang="en-US"/>
              <a:t>Click to edit Master title style</a:t>
            </a:r>
            <a:endParaRPr lang="en-GB" dirty="0"/>
          </a:p>
        </p:txBody>
      </p:sp>
      <p:sp>
        <p:nvSpPr>
          <p:cNvPr id="3" name="Text Placeholder 2"/>
          <p:cNvSpPr>
            <a:spLocks noGrp="1"/>
          </p:cNvSpPr>
          <p:nvPr>
            <p:ph type="body" idx="1"/>
          </p:nvPr>
        </p:nvSpPr>
        <p:spPr>
          <a:xfrm>
            <a:off x="2864586" y="1646262"/>
            <a:ext cx="4207287"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2864586" y="2286024"/>
            <a:ext cx="4207287"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7296606" y="1646262"/>
            <a:ext cx="4208940"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7296606" y="2286024"/>
            <a:ext cx="4208940"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a:xfrm>
            <a:off x="609600" y="6453339"/>
            <a:ext cx="2844800" cy="268139"/>
          </a:xfrm>
          <a:prstGeom prst="rect">
            <a:avLst/>
          </a:prstGeom>
        </p:spPr>
        <p:txBody>
          <a:bodyPr/>
          <a:lstStyle/>
          <a:p>
            <a:fld id="{757B281C-5159-4971-8228-52B9A72E9ED2}" type="datetimeFigureOut">
              <a:rPr lang="en-US" smtClean="0"/>
              <a:pPr/>
              <a:t>7/15/24</a:t>
            </a:fld>
            <a:endParaRPr lang="en-US" dirty="0"/>
          </a:p>
        </p:txBody>
      </p:sp>
      <p:sp>
        <p:nvSpPr>
          <p:cNvPr id="8" name="Footer Placeholder 7"/>
          <p:cNvSpPr>
            <a:spLocks noGrp="1"/>
          </p:cNvSpPr>
          <p:nvPr>
            <p:ph type="ftr" sz="quarter" idx="11"/>
          </p:nvPr>
        </p:nvSpPr>
        <p:spPr>
          <a:xfrm>
            <a:off x="4165600" y="6453339"/>
            <a:ext cx="3860800" cy="268139"/>
          </a:xfrm>
          <a:prstGeom prst="rect">
            <a:avLst/>
          </a:prstGeom>
        </p:spPr>
        <p:txBody>
          <a:bodyPr/>
          <a:lstStyle/>
          <a:p>
            <a:endParaRPr lang="en-US" dirty="0"/>
          </a:p>
        </p:txBody>
      </p:sp>
      <p:sp>
        <p:nvSpPr>
          <p:cNvPr id="9" name="Slide Number Placeholder 8"/>
          <p:cNvSpPr>
            <a:spLocks noGrp="1"/>
          </p:cNvSpPr>
          <p:nvPr>
            <p:ph type="sldNum" sz="quarter" idx="12"/>
          </p:nvPr>
        </p:nvSpPr>
        <p:spPr>
          <a:xfrm>
            <a:off x="8737600" y="6453339"/>
            <a:ext cx="2844800" cy="268139"/>
          </a:xfrm>
          <a:prstGeom prst="rect">
            <a:avLst/>
          </a:prstGeom>
        </p:spPr>
        <p:txBody>
          <a:body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4263737022"/>
      </p:ext>
    </p:extLst>
  </p:cSld>
  <p:clrMapOvr>
    <a:masterClrMapping/>
  </p:clrMapOvr>
  <p:transition spd="slow">
    <p:wipe dir="d"/>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2" descr="E:\AUN COVER PAGE landscape4.jpg"/>
          <p:cNvPicPr>
            <a:picLocks noChangeAspect="1" noChangeArrowheads="1"/>
          </p:cNvPicPr>
          <p:nvPr/>
        </p:nvPicPr>
        <p:blipFill>
          <a:blip r:embed="rId2" cstate="print"/>
          <a:srcRect/>
          <a:stretch>
            <a:fillRect/>
          </a:stretch>
        </p:blipFill>
        <p:spPr bwMode="auto">
          <a:xfrm>
            <a:off x="0" y="0"/>
            <a:ext cx="12192000" cy="6858000"/>
          </a:xfrm>
          <a:prstGeom prst="rect">
            <a:avLst/>
          </a:prstGeom>
          <a:noFill/>
        </p:spPr>
      </p:pic>
      <p:sp>
        <p:nvSpPr>
          <p:cNvPr id="2" name="Title 1"/>
          <p:cNvSpPr>
            <a:spLocks noGrp="1"/>
          </p:cNvSpPr>
          <p:nvPr>
            <p:ph type="title"/>
          </p:nvPr>
        </p:nvSpPr>
        <p:spPr>
          <a:xfrm>
            <a:off x="2735628" y="404664"/>
            <a:ext cx="8846773" cy="1012974"/>
          </a:xfrm>
        </p:spPr>
        <p:txBody>
          <a:bodyPr/>
          <a:lstStyle/>
          <a:p>
            <a:r>
              <a:rPr lang="en-US"/>
              <a:t>Click to edit Master title style</a:t>
            </a:r>
            <a:endParaRPr lang="en-GB"/>
          </a:p>
        </p:txBody>
      </p:sp>
      <p:sp>
        <p:nvSpPr>
          <p:cNvPr id="3" name="Date Placeholder 2"/>
          <p:cNvSpPr>
            <a:spLocks noGrp="1"/>
          </p:cNvSpPr>
          <p:nvPr>
            <p:ph type="dt" sz="half" idx="10"/>
          </p:nvPr>
        </p:nvSpPr>
        <p:spPr>
          <a:xfrm>
            <a:off x="609600" y="6453339"/>
            <a:ext cx="2844800" cy="268139"/>
          </a:xfrm>
          <a:prstGeom prst="rect">
            <a:avLst/>
          </a:prstGeom>
        </p:spPr>
        <p:txBody>
          <a:bodyPr/>
          <a:lstStyle/>
          <a:p>
            <a:fld id="{757B281C-5159-4971-8228-52B9A72E9ED2}" type="datetimeFigureOut">
              <a:rPr lang="en-US" smtClean="0"/>
              <a:pPr/>
              <a:t>7/15/24</a:t>
            </a:fld>
            <a:endParaRPr lang="en-US" dirty="0"/>
          </a:p>
        </p:txBody>
      </p:sp>
      <p:sp>
        <p:nvSpPr>
          <p:cNvPr id="4" name="Footer Placeholder 3"/>
          <p:cNvSpPr>
            <a:spLocks noGrp="1"/>
          </p:cNvSpPr>
          <p:nvPr>
            <p:ph type="ftr" sz="quarter" idx="11"/>
          </p:nvPr>
        </p:nvSpPr>
        <p:spPr>
          <a:xfrm>
            <a:off x="4165600" y="6453339"/>
            <a:ext cx="3860800" cy="268139"/>
          </a:xfrm>
          <a:prstGeom prst="rect">
            <a:avLst/>
          </a:prstGeom>
        </p:spPr>
        <p:txBody>
          <a:bodyPr/>
          <a:lstStyle/>
          <a:p>
            <a:endParaRPr lang="en-US" dirty="0"/>
          </a:p>
        </p:txBody>
      </p:sp>
      <p:sp>
        <p:nvSpPr>
          <p:cNvPr id="5" name="Slide Number Placeholder 4"/>
          <p:cNvSpPr>
            <a:spLocks noGrp="1"/>
          </p:cNvSpPr>
          <p:nvPr>
            <p:ph type="sldNum" sz="quarter" idx="12"/>
          </p:nvPr>
        </p:nvSpPr>
        <p:spPr>
          <a:xfrm>
            <a:off x="8737600" y="6453339"/>
            <a:ext cx="2844800" cy="268139"/>
          </a:xfrm>
          <a:prstGeom prst="rect">
            <a:avLst/>
          </a:prstGeom>
        </p:spPr>
        <p:txBody>
          <a:body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3881421540"/>
      </p:ext>
    </p:extLst>
  </p:cSld>
  <p:clrMapOvr>
    <a:masterClrMapping/>
  </p:clrMapOvr>
  <p:transition spd="slow">
    <p:wipe dir="d"/>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pic>
        <p:nvPicPr>
          <p:cNvPr id="3075" name="Picture 3" descr="E:\AUN COVER PAGE landscape.jpg"/>
          <p:cNvPicPr>
            <a:picLocks noChangeAspect="1" noChangeArrowheads="1"/>
          </p:cNvPicPr>
          <p:nvPr/>
        </p:nvPicPr>
        <p:blipFill>
          <a:blip r:embed="rId2" cstate="print"/>
          <a:srcRect/>
          <a:stretch>
            <a:fillRect/>
          </a:stretch>
        </p:blipFill>
        <p:spPr bwMode="auto">
          <a:xfrm>
            <a:off x="-1032933" y="-352425"/>
            <a:ext cx="14259984" cy="7564438"/>
          </a:xfrm>
          <a:prstGeom prst="rect">
            <a:avLst/>
          </a:prstGeom>
          <a:noFill/>
        </p:spPr>
      </p:pic>
      <p:sp>
        <p:nvSpPr>
          <p:cNvPr id="7" name="Title 6"/>
          <p:cNvSpPr>
            <a:spLocks noGrp="1"/>
          </p:cNvSpPr>
          <p:nvPr>
            <p:ph type="title"/>
          </p:nvPr>
        </p:nvSpPr>
        <p:spPr>
          <a:xfrm>
            <a:off x="1583500" y="274638"/>
            <a:ext cx="9998901" cy="1143000"/>
          </a:xfrm>
        </p:spPr>
        <p:txBody>
          <a:bodyPr/>
          <a:lstStyle/>
          <a:p>
            <a:r>
              <a:rPr lang="en-US"/>
              <a:t>Click to edit Master title style</a:t>
            </a:r>
            <a:endParaRPr lang="en-GB" dirty="0"/>
          </a:p>
        </p:txBody>
      </p:sp>
      <p:sp>
        <p:nvSpPr>
          <p:cNvPr id="11" name="Text Placeholder 10"/>
          <p:cNvSpPr>
            <a:spLocks noGrp="1"/>
          </p:cNvSpPr>
          <p:nvPr>
            <p:ph type="body" sz="quarter" idx="14"/>
          </p:nvPr>
        </p:nvSpPr>
        <p:spPr>
          <a:xfrm>
            <a:off x="3790951" y="1773238"/>
            <a:ext cx="7969679" cy="914400"/>
          </a:xfrm>
        </p:spPr>
        <p:txBody>
          <a:bodyPr/>
          <a:lstStyle>
            <a:lvl1pPr>
              <a:buNone/>
              <a:defRPr/>
            </a:lvl1pPr>
          </a:lstStyle>
          <a:p>
            <a:pPr lvl="0"/>
            <a:r>
              <a:rPr lang="en-US"/>
              <a:t>Click to edit Master text styles</a:t>
            </a:r>
          </a:p>
        </p:txBody>
      </p:sp>
      <p:sp>
        <p:nvSpPr>
          <p:cNvPr id="17" name="Text Placeholder 16"/>
          <p:cNvSpPr>
            <a:spLocks noGrp="1"/>
          </p:cNvSpPr>
          <p:nvPr>
            <p:ph type="body" sz="quarter" idx="15" hasCustomPrompt="1"/>
          </p:nvPr>
        </p:nvSpPr>
        <p:spPr>
          <a:xfrm>
            <a:off x="7248128" y="5300665"/>
            <a:ext cx="4943872" cy="1368697"/>
          </a:xfrm>
        </p:spPr>
        <p:txBody>
          <a:bodyPr/>
          <a:lstStyle>
            <a:lvl1pPr>
              <a:defRPr sz="2100" b="1"/>
            </a:lvl1pPr>
            <a:lvl2pPr>
              <a:buNone/>
              <a:defRPr/>
            </a:lvl2pPr>
          </a:lstStyle>
          <a:p>
            <a:pPr lvl="0"/>
            <a:r>
              <a:rPr lang="en-US" dirty="0"/>
              <a:t>Abba </a:t>
            </a:r>
            <a:r>
              <a:rPr lang="en-US" dirty="0" err="1"/>
              <a:t>Tahir</a:t>
            </a:r>
            <a:endParaRPr lang="en-US" dirty="0"/>
          </a:p>
          <a:p>
            <a:pPr lvl="1"/>
            <a:r>
              <a:rPr lang="en-US" dirty="0"/>
              <a:t>abba@aun.edu.ng</a:t>
            </a:r>
          </a:p>
          <a:p>
            <a:pPr lvl="0"/>
            <a:endParaRPr lang="en-GB" dirty="0"/>
          </a:p>
        </p:txBody>
      </p:sp>
    </p:spTree>
    <p:extLst>
      <p:ext uri="{BB962C8B-B14F-4D97-AF65-F5344CB8AC3E}">
        <p14:creationId xmlns:p14="http://schemas.microsoft.com/office/powerpoint/2010/main" val="126988369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p:spPr>
        <p:txBody>
          <a:bodyPr anchor="b"/>
          <a:lstStyle>
            <a:lvl1pPr algn="l">
              <a:defRPr sz="1500" b="1"/>
            </a:lvl1pPr>
          </a:lstStyle>
          <a:p>
            <a:r>
              <a:rPr lang="en-US"/>
              <a:t>Click to edit Master title style</a:t>
            </a:r>
            <a:endParaRPr lang="en-GB"/>
          </a:p>
        </p:txBody>
      </p:sp>
      <p:sp>
        <p:nvSpPr>
          <p:cNvPr id="3" name="Content Placeholder 2"/>
          <p:cNvSpPr>
            <a:spLocks noGrp="1"/>
          </p:cNvSpPr>
          <p:nvPr>
            <p:ph idx="1"/>
          </p:nvPr>
        </p:nvSpPr>
        <p:spPr>
          <a:xfrm>
            <a:off x="4766733" y="273053"/>
            <a:ext cx="6815667"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09602" y="1435103"/>
            <a:ext cx="4011084"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a:xfrm>
            <a:off x="609600" y="6356353"/>
            <a:ext cx="2844800" cy="365125"/>
          </a:xfrm>
          <a:prstGeom prst="rect">
            <a:avLst/>
          </a:prstGeom>
        </p:spPr>
        <p:txBody>
          <a:bodyPr/>
          <a:lstStyle/>
          <a:p>
            <a:fld id="{757B281C-5159-4971-8228-52B9A72E9ED2}" type="datetimeFigureOut">
              <a:rPr lang="en-US" smtClean="0"/>
              <a:pPr/>
              <a:t>7/15/24</a:t>
            </a:fld>
            <a:endParaRPr lang="en-US" dirty="0"/>
          </a:p>
        </p:txBody>
      </p:sp>
      <p:sp>
        <p:nvSpPr>
          <p:cNvPr id="6" name="Footer Placeholder 5"/>
          <p:cNvSpPr>
            <a:spLocks noGrp="1"/>
          </p:cNvSpPr>
          <p:nvPr>
            <p:ph type="ftr" sz="quarter" idx="11"/>
          </p:nvPr>
        </p:nvSpPr>
        <p:spPr>
          <a:xfrm>
            <a:off x="4165600" y="6356353"/>
            <a:ext cx="38608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8737600" y="6356353"/>
            <a:ext cx="2844800" cy="365125"/>
          </a:xfrm>
          <a:prstGeom prst="rect">
            <a:avLst/>
          </a:prstGeom>
        </p:spPr>
        <p:txBody>
          <a:body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3740941084"/>
      </p:ext>
    </p:extLst>
  </p:cSld>
  <p:clrMapOvr>
    <a:masterClrMapping/>
  </p:clrMapOvr>
  <p:transition spd="slow">
    <p:wipe dir="d"/>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1500" b="1"/>
            </a:lvl1pPr>
          </a:lstStyle>
          <a:p>
            <a:r>
              <a:rPr lang="en-US"/>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GB"/>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a:xfrm>
            <a:off x="609600" y="6356353"/>
            <a:ext cx="2844800" cy="365125"/>
          </a:xfrm>
          <a:prstGeom prst="rect">
            <a:avLst/>
          </a:prstGeom>
        </p:spPr>
        <p:txBody>
          <a:bodyPr/>
          <a:lstStyle/>
          <a:p>
            <a:fld id="{757B281C-5159-4971-8228-52B9A72E9ED2}" type="datetimeFigureOut">
              <a:rPr lang="en-US" smtClean="0"/>
              <a:pPr/>
              <a:t>7/15/24</a:t>
            </a:fld>
            <a:endParaRPr lang="en-US" dirty="0"/>
          </a:p>
        </p:txBody>
      </p:sp>
      <p:sp>
        <p:nvSpPr>
          <p:cNvPr id="6" name="Footer Placeholder 5"/>
          <p:cNvSpPr>
            <a:spLocks noGrp="1"/>
          </p:cNvSpPr>
          <p:nvPr>
            <p:ph type="ftr" sz="quarter" idx="11"/>
          </p:nvPr>
        </p:nvSpPr>
        <p:spPr>
          <a:xfrm>
            <a:off x="4165600" y="6356353"/>
            <a:ext cx="38608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8737600" y="6356353"/>
            <a:ext cx="2844800" cy="365125"/>
          </a:xfrm>
          <a:prstGeom prst="rect">
            <a:avLst/>
          </a:prstGeom>
        </p:spPr>
        <p:txBody>
          <a:body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3985618060"/>
      </p:ext>
    </p:extLst>
  </p:cSld>
  <p:clrMapOvr>
    <a:masterClrMapping/>
  </p:clrMapOvr>
  <p:transition spd="slow">
    <p:wipe dir="d"/>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a:xfrm>
            <a:off x="609600" y="6356353"/>
            <a:ext cx="2844800" cy="365125"/>
          </a:xfrm>
          <a:prstGeom prst="rect">
            <a:avLst/>
          </a:prstGeom>
        </p:spPr>
        <p:txBody>
          <a:bodyPr/>
          <a:lstStyle/>
          <a:p>
            <a:fld id="{757B281C-5159-4971-8228-52B9A72E9ED2}" type="datetimeFigureOut">
              <a:rPr lang="en-US" smtClean="0"/>
              <a:pPr/>
              <a:t>7/15/24</a:t>
            </a:fld>
            <a:endParaRPr lang="en-US" dirty="0"/>
          </a:p>
        </p:txBody>
      </p:sp>
      <p:sp>
        <p:nvSpPr>
          <p:cNvPr id="5" name="Footer Placeholder 4"/>
          <p:cNvSpPr>
            <a:spLocks noGrp="1"/>
          </p:cNvSpPr>
          <p:nvPr>
            <p:ph type="ftr" sz="quarter" idx="11"/>
          </p:nvPr>
        </p:nvSpPr>
        <p:spPr>
          <a:xfrm>
            <a:off x="4165600" y="6356353"/>
            <a:ext cx="38608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8737600" y="6356353"/>
            <a:ext cx="2844800" cy="365125"/>
          </a:xfrm>
          <a:prstGeom prst="rect">
            <a:avLst/>
          </a:prstGeom>
        </p:spPr>
        <p:txBody>
          <a:body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2294085279"/>
      </p:ext>
    </p:extLst>
  </p:cSld>
  <p:clrMapOvr>
    <a:masterClrMapping/>
  </p:clrMapOvr>
  <p:transition spd="slow">
    <p:wipe dir="d"/>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1"/>
            <a:ext cx="27432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09600" y="274641"/>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a:xfrm>
            <a:off x="609600" y="6356353"/>
            <a:ext cx="2844800" cy="365125"/>
          </a:xfrm>
          <a:prstGeom prst="rect">
            <a:avLst/>
          </a:prstGeom>
        </p:spPr>
        <p:txBody>
          <a:bodyPr/>
          <a:lstStyle/>
          <a:p>
            <a:fld id="{757B281C-5159-4971-8228-52B9A72E9ED2}" type="datetimeFigureOut">
              <a:rPr lang="en-US" smtClean="0"/>
              <a:pPr/>
              <a:t>7/15/24</a:t>
            </a:fld>
            <a:endParaRPr lang="en-US" dirty="0"/>
          </a:p>
        </p:txBody>
      </p:sp>
      <p:sp>
        <p:nvSpPr>
          <p:cNvPr id="5" name="Footer Placeholder 4"/>
          <p:cNvSpPr>
            <a:spLocks noGrp="1"/>
          </p:cNvSpPr>
          <p:nvPr>
            <p:ph type="ftr" sz="quarter" idx="11"/>
          </p:nvPr>
        </p:nvSpPr>
        <p:spPr>
          <a:xfrm>
            <a:off x="4165600" y="6356353"/>
            <a:ext cx="38608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8737600" y="6356353"/>
            <a:ext cx="2844800" cy="365125"/>
          </a:xfrm>
          <a:prstGeom prst="rect">
            <a:avLst/>
          </a:prstGeom>
        </p:spPr>
        <p:txBody>
          <a:body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3689331599"/>
      </p:ext>
    </p:extLst>
  </p:cSld>
  <p:clrMapOvr>
    <a:masterClrMapping/>
  </p:clrMapOvr>
  <p:transition spd="slow">
    <p:wipe dir="d"/>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pic>
        <p:nvPicPr>
          <p:cNvPr id="2050" name="Picture 2" descr="E:\AUN COVER PAGE landscape...jpg"/>
          <p:cNvPicPr>
            <a:picLocks noChangeAspect="1" noChangeArrowheads="1"/>
          </p:cNvPicPr>
          <p:nvPr/>
        </p:nvPicPr>
        <p:blipFill>
          <a:blip r:embed="rId2" cstate="print"/>
          <a:srcRect/>
          <a:stretch>
            <a:fillRect/>
          </a:stretch>
        </p:blipFill>
        <p:spPr bwMode="auto">
          <a:xfrm>
            <a:off x="-240704" y="0"/>
            <a:ext cx="12432704" cy="6858000"/>
          </a:xfrm>
          <a:prstGeom prst="rect">
            <a:avLst/>
          </a:prstGeom>
          <a:noFill/>
        </p:spPr>
      </p:pic>
      <p:sp>
        <p:nvSpPr>
          <p:cNvPr id="3" name="Date Placeholder 2"/>
          <p:cNvSpPr>
            <a:spLocks noGrp="1"/>
          </p:cNvSpPr>
          <p:nvPr>
            <p:ph type="dt" sz="half" idx="10"/>
          </p:nvPr>
        </p:nvSpPr>
        <p:spPr/>
        <p:txBody>
          <a:bodyPr/>
          <a:lstStyle/>
          <a:p>
            <a:fld id="{757B281C-5159-4971-8228-52B9A72E9ED2}" type="datetimeFigureOut">
              <a:rPr lang="en-US" smtClean="0"/>
              <a:pPr/>
              <a:t>7/15/24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3D6E5A2-EC83-451F-A719-9AC1370DD5CF}" type="slidenum">
              <a:rPr lang="en-US" smtClean="0"/>
              <a:pPr/>
              <a:t>‹#›</a:t>
            </a:fld>
            <a:endParaRPr lang="en-US" dirty="0"/>
          </a:p>
        </p:txBody>
      </p:sp>
      <p:sp>
        <p:nvSpPr>
          <p:cNvPr id="8" name="Text Placeholder 7"/>
          <p:cNvSpPr>
            <a:spLocks noGrp="1"/>
          </p:cNvSpPr>
          <p:nvPr>
            <p:ph type="body" sz="quarter" idx="13"/>
          </p:nvPr>
        </p:nvSpPr>
        <p:spPr>
          <a:xfrm>
            <a:off x="1871532" y="1628800"/>
            <a:ext cx="9697077" cy="1944216"/>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Title 8"/>
          <p:cNvSpPr>
            <a:spLocks noGrp="1"/>
          </p:cNvSpPr>
          <p:nvPr>
            <p:ph type="title"/>
          </p:nvPr>
        </p:nvSpPr>
        <p:spPr>
          <a:xfrm>
            <a:off x="1871532" y="404664"/>
            <a:ext cx="9710869" cy="1012974"/>
          </a:xfrm>
        </p:spPr>
        <p:txBody>
          <a:bodyPr/>
          <a:lstStyle>
            <a:lvl1pPr>
              <a:defRPr>
                <a:solidFill>
                  <a:schemeClr val="bg1"/>
                </a:solidFill>
              </a:defRPr>
            </a:lvl1pPr>
          </a:lstStyle>
          <a:p>
            <a:r>
              <a:rPr lang="en-US"/>
              <a:t>Click to edit Master title style</a:t>
            </a:r>
            <a:endParaRPr lang="en-GB"/>
          </a:p>
        </p:txBody>
      </p:sp>
    </p:spTree>
    <p:extLst>
      <p:ext uri="{BB962C8B-B14F-4D97-AF65-F5344CB8AC3E}">
        <p14:creationId xmlns:p14="http://schemas.microsoft.com/office/powerpoint/2010/main" val="337077455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1_Title Slide">
    <p:spTree>
      <p:nvGrpSpPr>
        <p:cNvPr id="1" name=""/>
        <p:cNvGrpSpPr/>
        <p:nvPr/>
      </p:nvGrpSpPr>
      <p:grpSpPr>
        <a:xfrm>
          <a:off x="0" y="0"/>
          <a:ext cx="0" cy="0"/>
          <a:chOff x="0" y="0"/>
          <a:chExt cx="0" cy="0"/>
        </a:xfrm>
      </p:grpSpPr>
      <p:pic>
        <p:nvPicPr>
          <p:cNvPr id="6" name="Picture 5"/>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58058" y="0"/>
            <a:ext cx="12133943" cy="6879771"/>
          </a:xfrm>
          <a:prstGeom prst="rect">
            <a:avLst/>
          </a:prstGeom>
        </p:spPr>
      </p:pic>
      <p:sp>
        <p:nvSpPr>
          <p:cNvPr id="2" name="Title 1"/>
          <p:cNvSpPr>
            <a:spLocks noGrp="1"/>
          </p:cNvSpPr>
          <p:nvPr>
            <p:ph type="ctrTitle" hasCustomPrompt="1"/>
          </p:nvPr>
        </p:nvSpPr>
        <p:spPr>
          <a:xfrm>
            <a:off x="3454400" y="2286001"/>
            <a:ext cx="8240299" cy="1470025"/>
          </a:xfrm>
        </p:spPr>
        <p:txBody>
          <a:bodyPr anchor="t"/>
          <a:lstStyle>
            <a:lvl1pPr algn="r">
              <a:defRPr b="1" cap="small" baseline="0">
                <a:solidFill>
                  <a:srgbClr val="003300"/>
                </a:solidFill>
              </a:defRPr>
            </a:lvl1pPr>
          </a:lstStyle>
          <a:p>
            <a:r>
              <a:rPr lang="en-US" dirty="0"/>
              <a:t>Click to edit master title style</a:t>
            </a:r>
          </a:p>
        </p:txBody>
      </p:sp>
      <p:sp>
        <p:nvSpPr>
          <p:cNvPr id="3" name="Subtitle 2"/>
          <p:cNvSpPr>
            <a:spLocks noGrp="1"/>
          </p:cNvSpPr>
          <p:nvPr>
            <p:ph type="subTitle" idx="1"/>
          </p:nvPr>
        </p:nvSpPr>
        <p:spPr>
          <a:xfrm>
            <a:off x="5283200" y="4038600"/>
            <a:ext cx="6363371" cy="990600"/>
          </a:xfrm>
        </p:spPr>
        <p:txBody>
          <a:bodyPr>
            <a:normAutofit/>
          </a:bodyPr>
          <a:lstStyle>
            <a:lvl1pPr marL="0" indent="0" algn="r">
              <a:buNone/>
              <a:defRPr sz="2000" b="0">
                <a:solidFill>
                  <a:schemeClr val="tx1"/>
                </a:solidFill>
                <a:latin typeface="Georgia" pitchFamily="18"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pic>
        <p:nvPicPr>
          <p:cNvPr id="7" name="Picture 6"/>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0" y="1251"/>
            <a:ext cx="4962157" cy="6858000"/>
          </a:xfrm>
          <a:prstGeom prst="rect">
            <a:avLst/>
          </a:prstGeom>
        </p:spPr>
      </p:pic>
      <p:sp>
        <p:nvSpPr>
          <p:cNvPr id="10" name="Picture Placeholder 9"/>
          <p:cNvSpPr>
            <a:spLocks noGrp="1"/>
          </p:cNvSpPr>
          <p:nvPr>
            <p:ph type="pic" sz="quarter" idx="13" hasCustomPrompt="1"/>
          </p:nvPr>
        </p:nvSpPr>
        <p:spPr>
          <a:xfrm>
            <a:off x="9144000" y="5105400"/>
            <a:ext cx="2438400" cy="990600"/>
          </a:xfrm>
        </p:spPr>
        <p:txBody>
          <a:bodyPr>
            <a:normAutofit/>
          </a:bodyPr>
          <a:lstStyle>
            <a:lvl1pPr marL="0" indent="0" algn="ctr">
              <a:buNone/>
              <a:defRPr sz="2000" baseline="0"/>
            </a:lvl1pPr>
          </a:lstStyle>
          <a:p>
            <a:r>
              <a:rPr lang="en-US" dirty="0"/>
              <a:t>Company Logo</a:t>
            </a:r>
          </a:p>
        </p:txBody>
      </p:sp>
    </p:spTree>
    <p:extLst>
      <p:ext uri="{BB962C8B-B14F-4D97-AF65-F5344CB8AC3E}">
        <p14:creationId xmlns:p14="http://schemas.microsoft.com/office/powerpoint/2010/main" val="1612419185"/>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1_Section Header">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58058" y="0"/>
            <a:ext cx="12133943" cy="6879771"/>
          </a:xfrm>
          <a:prstGeom prst="rect">
            <a:avLst/>
          </a:prstGeom>
        </p:spPr>
      </p:pic>
      <p:pic>
        <p:nvPicPr>
          <p:cNvPr id="8" name="Picture 7"/>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rot="5400000">
            <a:off x="4684632" y="-4705653"/>
            <a:ext cx="2819400" cy="12230708"/>
          </a:xfrm>
          <a:prstGeom prst="rect">
            <a:avLst/>
          </a:prstGeom>
        </p:spPr>
      </p:pic>
      <p:sp>
        <p:nvSpPr>
          <p:cNvPr id="2" name="Title 1"/>
          <p:cNvSpPr>
            <a:spLocks noGrp="1"/>
          </p:cNvSpPr>
          <p:nvPr>
            <p:ph type="title" hasCustomPrompt="1"/>
          </p:nvPr>
        </p:nvSpPr>
        <p:spPr>
          <a:xfrm>
            <a:off x="6096000" y="3048000"/>
            <a:ext cx="5791200" cy="1362075"/>
          </a:xfrm>
        </p:spPr>
        <p:txBody>
          <a:bodyPr anchor="b" anchorCtr="0"/>
          <a:lstStyle>
            <a:lvl1pPr algn="l">
              <a:defRPr sz="4000" b="1" cap="small" baseline="0">
                <a:solidFill>
                  <a:srgbClr val="003300"/>
                </a:solidFill>
              </a:defRPr>
            </a:lvl1pPr>
          </a:lstStyle>
          <a:p>
            <a:r>
              <a:rPr lang="en-US" dirty="0"/>
              <a:t>Click to edit master title style</a:t>
            </a:r>
          </a:p>
        </p:txBody>
      </p:sp>
      <p:sp>
        <p:nvSpPr>
          <p:cNvPr id="4" name="Date Placeholder 3"/>
          <p:cNvSpPr>
            <a:spLocks noGrp="1"/>
          </p:cNvSpPr>
          <p:nvPr>
            <p:ph type="dt" sz="half" idx="10"/>
          </p:nvPr>
        </p:nvSpPr>
        <p:spPr/>
        <p:txBody>
          <a:bodyPr/>
          <a:lstStyle/>
          <a:p>
            <a:fld id="{757B281C-5159-4971-8228-52B9A72E9ED2}" type="datetimeFigureOut">
              <a:rPr lang="en-US" smtClean="0"/>
              <a:pPr/>
              <a:t>7/15/24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3D6E5A2-EC83-451F-A719-9AC1370DD5CF}" type="slidenum">
              <a:rPr lang="en-US" smtClean="0"/>
              <a:pPr/>
              <a:t>‹#›</a:t>
            </a:fld>
            <a:endParaRPr lang="en-US" dirty="0"/>
          </a:p>
        </p:txBody>
      </p:sp>
      <p:sp>
        <p:nvSpPr>
          <p:cNvPr id="10" name="Picture Placeholder 9"/>
          <p:cNvSpPr>
            <a:spLocks noGrp="1"/>
          </p:cNvSpPr>
          <p:nvPr>
            <p:ph type="pic" sz="quarter" idx="13" hasCustomPrompt="1"/>
          </p:nvPr>
        </p:nvSpPr>
        <p:spPr>
          <a:xfrm>
            <a:off x="9042400" y="5334000"/>
            <a:ext cx="2844800" cy="990600"/>
          </a:xfrm>
        </p:spPr>
        <p:txBody>
          <a:bodyPr>
            <a:normAutofit/>
          </a:bodyPr>
          <a:lstStyle>
            <a:lvl1pPr marL="0" indent="0" algn="ctr">
              <a:buNone/>
              <a:defRPr sz="1800"/>
            </a:lvl1pPr>
          </a:lstStyle>
          <a:p>
            <a:r>
              <a:rPr lang="en-US" dirty="0"/>
              <a:t>Company Logo</a:t>
            </a:r>
          </a:p>
        </p:txBody>
      </p:sp>
    </p:spTree>
    <p:extLst>
      <p:ext uri="{BB962C8B-B14F-4D97-AF65-F5344CB8AC3E}">
        <p14:creationId xmlns:p14="http://schemas.microsoft.com/office/powerpoint/2010/main" val="3930886296"/>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Title and Content">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016000" y="269632"/>
            <a:ext cx="10769600" cy="1143000"/>
          </a:xfrm>
        </p:spPr>
        <p:txBody>
          <a:bodyPr anchor="ctr" anchorCtr="0"/>
          <a:lstStyle>
            <a:lvl1pPr algn="l">
              <a:defRPr lang="en-US" dirty="0"/>
            </a:lvl1pPr>
          </a:lstStyle>
          <a:p>
            <a:r>
              <a:rPr lang="en-US" dirty="0"/>
              <a:t>Click To Edit Master Title Style</a:t>
            </a:r>
          </a:p>
        </p:txBody>
      </p:sp>
      <p:sp>
        <p:nvSpPr>
          <p:cNvPr id="3" name="Content Placeholder 2"/>
          <p:cNvSpPr>
            <a:spLocks noGrp="1"/>
          </p:cNvSpPr>
          <p:nvPr>
            <p:ph idx="1"/>
          </p:nvPr>
        </p:nvSpPr>
        <p:spPr>
          <a:xfrm>
            <a:off x="1016000" y="1596413"/>
            <a:ext cx="10769600" cy="4297363"/>
          </a:xfrm>
        </p:spPr>
        <p:txBody>
          <a:bodyPr>
            <a:normAutofit/>
          </a:bodyPr>
          <a:lstStyle>
            <a:lvl1pPr>
              <a:defRPr sz="3200">
                <a:latin typeface="+mn-lt"/>
              </a:defRPr>
            </a:lvl1pPr>
            <a:lvl2pPr>
              <a:defRPr sz="2800">
                <a:latin typeface="+mn-lt"/>
              </a:defRPr>
            </a:lvl2pPr>
            <a:lvl3pPr>
              <a:defRPr sz="2400">
                <a:latin typeface="+mn-lt"/>
              </a:defRPr>
            </a:lvl3pPr>
            <a:lvl4pPr>
              <a:defRPr sz="2400">
                <a:latin typeface="+mn-lt"/>
              </a:defRPr>
            </a:lvl4pPr>
            <a:lvl5pPr>
              <a:defRPr sz="24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57B281C-5159-4971-8228-52B9A72E9ED2}" type="datetimeFigureOut">
              <a:rPr lang="en-US" smtClean="0"/>
              <a:pPr/>
              <a:t>7/15/24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8940800" y="6356351"/>
            <a:ext cx="2844800" cy="365125"/>
          </a:xfrm>
        </p:spPr>
        <p:txBody>
          <a:body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790953270"/>
      </p:ext>
    </p:extLst>
  </p:cSld>
  <p:clrMapOvr>
    <a:masterClrMapping/>
  </p:clrMapOvr>
  <p:transition spd="slow">
    <p:wipe dir="d"/>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Background Only">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58058" y="0"/>
            <a:ext cx="12133943" cy="6879771"/>
          </a:xfrm>
          <a:prstGeom prst="rect">
            <a:avLst/>
          </a:prstGeom>
        </p:spPr>
      </p:pic>
      <p:sp>
        <p:nvSpPr>
          <p:cNvPr id="3" name="Date Placeholder 3"/>
          <p:cNvSpPr>
            <a:spLocks noGrp="1"/>
          </p:cNvSpPr>
          <p:nvPr>
            <p:ph type="dt" sz="half" idx="10"/>
          </p:nvPr>
        </p:nvSpPr>
        <p:spPr>
          <a:xfrm>
            <a:off x="1016000" y="6356351"/>
            <a:ext cx="2844800" cy="365125"/>
          </a:xfrm>
        </p:spPr>
        <p:txBody>
          <a:bodyPr/>
          <a:lstStyle/>
          <a:p>
            <a:fld id="{757B281C-5159-4971-8228-52B9A72E9ED2}" type="datetimeFigureOut">
              <a:rPr lang="en-US" smtClean="0"/>
              <a:pPr/>
              <a:t>7/15/24</a:t>
            </a:fld>
            <a:endParaRPr lang="en-US" dirty="0"/>
          </a:p>
        </p:txBody>
      </p:sp>
      <p:sp>
        <p:nvSpPr>
          <p:cNvPr id="4" name="Footer Placeholder 4"/>
          <p:cNvSpPr>
            <a:spLocks noGrp="1"/>
          </p:cNvSpPr>
          <p:nvPr>
            <p:ph type="ftr" sz="quarter" idx="11"/>
          </p:nvPr>
        </p:nvSpPr>
        <p:spPr>
          <a:xfrm>
            <a:off x="4470400" y="6356351"/>
            <a:ext cx="3860800" cy="365125"/>
          </a:xfrm>
        </p:spPr>
        <p:txBody>
          <a:bodyPr/>
          <a:lstStyle/>
          <a:p>
            <a:endParaRPr lang="en-US" dirty="0"/>
          </a:p>
        </p:txBody>
      </p:sp>
      <p:sp>
        <p:nvSpPr>
          <p:cNvPr id="5" name="Slide Number Placeholder 5"/>
          <p:cNvSpPr>
            <a:spLocks noGrp="1"/>
          </p:cNvSpPr>
          <p:nvPr>
            <p:ph type="sldNum" sz="quarter" idx="12"/>
          </p:nvPr>
        </p:nvSpPr>
        <p:spPr>
          <a:xfrm>
            <a:off x="8940800" y="6356351"/>
            <a:ext cx="2844800" cy="365125"/>
          </a:xfrm>
        </p:spPr>
        <p:txBody>
          <a:body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2108120077"/>
      </p:ext>
    </p:extLst>
  </p:cSld>
  <p:clrMapOvr>
    <a:masterClrMapping/>
  </p:clrMapOvr>
  <p:transition spd="slow">
    <p:wipe dir="d"/>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8"/>
            <a:ext cx="103632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8677FA41-CDBD-4E3A-B324-6BBBCA1966F6}" type="datetimeFigureOut">
              <a:rPr lang="en-GB" smtClean="0"/>
              <a:pPr/>
              <a:t>15/07/2024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419725431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8677FA41-CDBD-4E3A-B324-6BBBCA1966F6}" type="datetimeFigureOut">
              <a:rPr lang="en-GB" smtClean="0"/>
              <a:pPr/>
              <a:t>15/07/2024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395451902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3"/>
            <a:ext cx="10363200" cy="1362075"/>
          </a:xfrm>
        </p:spPr>
        <p:txBody>
          <a:bodyPr anchor="t"/>
          <a:lstStyle>
            <a:lvl1pPr algn="l">
              <a:defRPr sz="3000" b="1" cap="all"/>
            </a:lvl1pPr>
          </a:lstStyle>
          <a:p>
            <a:r>
              <a:rPr lang="en-US"/>
              <a:t>Click to edit Master title style</a:t>
            </a:r>
            <a:endParaRPr lang="en-GB"/>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677FA41-CDBD-4E3A-B324-6BBBCA1966F6}" type="datetimeFigureOut">
              <a:rPr lang="en-GB" smtClean="0"/>
              <a:pPr/>
              <a:t>15/07/2024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77794436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09600" y="1600203"/>
            <a:ext cx="53848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97600" y="1600203"/>
            <a:ext cx="53848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8677FA41-CDBD-4E3A-B324-6BBBCA1966F6}" type="datetimeFigureOut">
              <a:rPr lang="en-GB" smtClean="0"/>
              <a:pPr/>
              <a:t>15/07/2024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326848473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609600" y="1535113"/>
            <a:ext cx="5386917"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93369" y="1535113"/>
            <a:ext cx="5389033"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8677FA41-CDBD-4E3A-B324-6BBBCA1966F6}" type="datetimeFigureOut">
              <a:rPr lang="en-GB" smtClean="0"/>
              <a:pPr/>
              <a:t>15/07/2024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159880621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8677FA41-CDBD-4E3A-B324-6BBBCA1966F6}" type="datetimeFigureOut">
              <a:rPr lang="en-GB" smtClean="0"/>
              <a:pPr/>
              <a:t>15/07/2024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406990457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677FA41-CDBD-4E3A-B324-6BBBCA1966F6}" type="datetimeFigureOut">
              <a:rPr lang="en-GB" smtClean="0"/>
              <a:pPr/>
              <a:t>15/07/2024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158566166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p:spPr>
        <p:txBody>
          <a:bodyPr anchor="b"/>
          <a:lstStyle>
            <a:lvl1pPr algn="l">
              <a:defRPr sz="1500" b="1"/>
            </a:lvl1pPr>
          </a:lstStyle>
          <a:p>
            <a:r>
              <a:rPr lang="en-US"/>
              <a:t>Click to edit Master title style</a:t>
            </a:r>
            <a:endParaRPr lang="en-GB"/>
          </a:p>
        </p:txBody>
      </p:sp>
      <p:sp>
        <p:nvSpPr>
          <p:cNvPr id="3" name="Content Placeholder 2"/>
          <p:cNvSpPr>
            <a:spLocks noGrp="1"/>
          </p:cNvSpPr>
          <p:nvPr>
            <p:ph idx="1"/>
          </p:nvPr>
        </p:nvSpPr>
        <p:spPr>
          <a:xfrm>
            <a:off x="4766733" y="273053"/>
            <a:ext cx="6815667"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09602" y="1435103"/>
            <a:ext cx="4011084"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8677FA41-CDBD-4E3A-B324-6BBBCA1966F6}" type="datetimeFigureOut">
              <a:rPr lang="en-GB" smtClean="0"/>
              <a:pPr/>
              <a:t>15/07/2024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81421855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1500" b="1"/>
            </a:lvl1pPr>
          </a:lstStyle>
          <a:p>
            <a:r>
              <a:rPr lang="en-US"/>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GB"/>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8677FA41-CDBD-4E3A-B324-6BBBCA1966F6}" type="datetimeFigureOut">
              <a:rPr lang="en-GB" smtClean="0"/>
              <a:pPr/>
              <a:t>15/07/2024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18456429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8677FA41-CDBD-4E3A-B324-6BBBCA1966F6}" type="datetimeFigureOut">
              <a:rPr lang="en-GB" smtClean="0"/>
              <a:pPr/>
              <a:t>15/07/2024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320241817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1"/>
            <a:ext cx="27432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09600" y="274641"/>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8677FA41-CDBD-4E3A-B324-6BBBCA1966F6}" type="datetimeFigureOut">
              <a:rPr lang="en-GB" smtClean="0"/>
              <a:pPr/>
              <a:t>15/07/2024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142253380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1026" name="Picture 2" descr="E:\AUN COVER PAGE landscape4.jpg"/>
          <p:cNvPicPr>
            <a:picLocks noChangeAspect="1" noChangeArrowheads="1"/>
          </p:cNvPicPr>
          <p:nvPr/>
        </p:nvPicPr>
        <p:blipFill>
          <a:blip r:embed="rId2" cstate="print"/>
          <a:srcRect/>
          <a:stretch>
            <a:fillRect/>
          </a:stretch>
        </p:blipFill>
        <p:spPr bwMode="auto">
          <a:xfrm>
            <a:off x="0" y="0"/>
            <a:ext cx="12192000" cy="6858000"/>
          </a:xfrm>
          <a:prstGeom prst="rect">
            <a:avLst/>
          </a:prstGeom>
          <a:noFill/>
        </p:spPr>
      </p:pic>
      <p:sp>
        <p:nvSpPr>
          <p:cNvPr id="2" name="Title 1"/>
          <p:cNvSpPr>
            <a:spLocks noGrp="1"/>
          </p:cNvSpPr>
          <p:nvPr>
            <p:ph type="ctrTitle"/>
          </p:nvPr>
        </p:nvSpPr>
        <p:spPr>
          <a:xfrm>
            <a:off x="3023660" y="764704"/>
            <a:ext cx="8562547" cy="1005670"/>
          </a:xfrm>
        </p:spPr>
        <p:txBody>
          <a:bodyPr/>
          <a:lstStyle/>
          <a:p>
            <a:r>
              <a:rPr lang="en-US"/>
              <a:t>Click to edit Master title style</a:t>
            </a:r>
            <a:endParaRPr lang="en-GB"/>
          </a:p>
        </p:txBody>
      </p:sp>
      <p:sp>
        <p:nvSpPr>
          <p:cNvPr id="3" name="Subtitle 2"/>
          <p:cNvSpPr>
            <a:spLocks noGrp="1"/>
          </p:cNvSpPr>
          <p:nvPr>
            <p:ph type="subTitle" idx="1"/>
          </p:nvPr>
        </p:nvSpPr>
        <p:spPr>
          <a:xfrm>
            <a:off x="3620296" y="2520478"/>
            <a:ext cx="7051509" cy="1198984"/>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a:xfrm>
            <a:off x="609600" y="6453339"/>
            <a:ext cx="2844800" cy="268139"/>
          </a:xfrm>
          <a:prstGeom prst="rect">
            <a:avLst/>
          </a:prstGeom>
        </p:spPr>
        <p:txBody>
          <a:bodyPr/>
          <a:lstStyle>
            <a:lvl1pPr>
              <a:defRPr b="1">
                <a:solidFill>
                  <a:schemeClr val="bg1"/>
                </a:solidFill>
              </a:defRPr>
            </a:lvl1pPr>
          </a:lstStyle>
          <a:p>
            <a:fld id="{757B281C-5159-4971-8228-52B9A72E9ED2}" type="datetimeFigureOut">
              <a:rPr lang="en-US" smtClean="0"/>
              <a:pPr/>
              <a:t>7/15/24</a:t>
            </a:fld>
            <a:endParaRPr lang="en-US" dirty="0"/>
          </a:p>
        </p:txBody>
      </p:sp>
      <p:sp>
        <p:nvSpPr>
          <p:cNvPr id="5" name="Footer Placeholder 4"/>
          <p:cNvSpPr>
            <a:spLocks noGrp="1"/>
          </p:cNvSpPr>
          <p:nvPr>
            <p:ph type="ftr" sz="quarter" idx="11"/>
          </p:nvPr>
        </p:nvSpPr>
        <p:spPr>
          <a:xfrm>
            <a:off x="4165600" y="6453339"/>
            <a:ext cx="3860800" cy="268139"/>
          </a:xfrm>
          <a:prstGeom prst="rect">
            <a:avLst/>
          </a:prstGeom>
        </p:spPr>
        <p:txBody>
          <a:bodyPr/>
          <a:lstStyle>
            <a:lvl1pPr>
              <a:defRPr b="1">
                <a:solidFill>
                  <a:schemeClr val="bg1"/>
                </a:solidFill>
              </a:defRPr>
            </a:lvl1pPr>
          </a:lstStyle>
          <a:p>
            <a:endParaRPr lang="en-US" dirty="0"/>
          </a:p>
        </p:txBody>
      </p:sp>
      <p:sp>
        <p:nvSpPr>
          <p:cNvPr id="6" name="Slide Number Placeholder 5"/>
          <p:cNvSpPr>
            <a:spLocks noGrp="1"/>
          </p:cNvSpPr>
          <p:nvPr>
            <p:ph type="sldNum" sz="quarter" idx="12"/>
          </p:nvPr>
        </p:nvSpPr>
        <p:spPr>
          <a:xfrm>
            <a:off x="8737600" y="6453339"/>
            <a:ext cx="2844800" cy="268139"/>
          </a:xfrm>
          <a:prstGeom prst="rect">
            <a:avLst/>
          </a:prstGeom>
        </p:spPr>
        <p:txBody>
          <a:bodyPr/>
          <a:lstStyle>
            <a:lvl1pPr>
              <a:defRPr b="1">
                <a:solidFill>
                  <a:schemeClr val="bg1"/>
                </a:solidFill>
              </a:defRPr>
            </a:lvl1p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217462883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2" descr="E:\AUN COVER PAGE landscape4.jpg"/>
          <p:cNvPicPr>
            <a:picLocks noChangeAspect="1" noChangeArrowheads="1"/>
          </p:cNvPicPr>
          <p:nvPr/>
        </p:nvPicPr>
        <p:blipFill>
          <a:blip r:embed="rId2" cstate="print"/>
          <a:srcRect/>
          <a:stretch>
            <a:fillRect/>
          </a:stretch>
        </p:blipFill>
        <p:spPr bwMode="auto">
          <a:xfrm>
            <a:off x="0" y="0"/>
            <a:ext cx="12192000" cy="6858000"/>
          </a:xfrm>
          <a:prstGeom prst="rect">
            <a:avLst/>
          </a:prstGeom>
          <a:noFill/>
        </p:spPr>
      </p:pic>
      <p:sp>
        <p:nvSpPr>
          <p:cNvPr id="2" name="Title 1"/>
          <p:cNvSpPr>
            <a:spLocks noGrp="1"/>
          </p:cNvSpPr>
          <p:nvPr>
            <p:ph type="title"/>
          </p:nvPr>
        </p:nvSpPr>
        <p:spPr>
          <a:xfrm>
            <a:off x="2831637" y="448064"/>
            <a:ext cx="8750763" cy="1143000"/>
          </a:xfrm>
        </p:spPr>
        <p:txBody>
          <a:bodyPr/>
          <a:lstStyle/>
          <a:p>
            <a:r>
              <a:rPr lang="en-US"/>
              <a:t>Click to edit Master title style</a:t>
            </a:r>
            <a:endParaRPr lang="en-GB"/>
          </a:p>
        </p:txBody>
      </p:sp>
      <p:sp>
        <p:nvSpPr>
          <p:cNvPr id="3" name="Content Placeholder 2"/>
          <p:cNvSpPr>
            <a:spLocks noGrp="1"/>
          </p:cNvSpPr>
          <p:nvPr>
            <p:ph idx="1"/>
          </p:nvPr>
        </p:nvSpPr>
        <p:spPr>
          <a:xfrm>
            <a:off x="2831637" y="1773626"/>
            <a:ext cx="8750763" cy="460770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8" name="Date Placeholder 3"/>
          <p:cNvSpPr>
            <a:spLocks noGrp="1"/>
          </p:cNvSpPr>
          <p:nvPr>
            <p:ph type="dt" sz="half" idx="10"/>
          </p:nvPr>
        </p:nvSpPr>
        <p:spPr>
          <a:xfrm>
            <a:off x="609600" y="6453339"/>
            <a:ext cx="2844800" cy="268139"/>
          </a:xfrm>
        </p:spPr>
        <p:txBody>
          <a:bodyPr/>
          <a:lstStyle>
            <a:lvl1pPr>
              <a:defRPr b="1">
                <a:solidFill>
                  <a:schemeClr val="bg1"/>
                </a:solidFill>
              </a:defRPr>
            </a:lvl1pPr>
          </a:lstStyle>
          <a:p>
            <a:fld id="{757B281C-5159-4971-8228-52B9A72E9ED2}" type="datetimeFigureOut">
              <a:rPr lang="en-US" smtClean="0"/>
              <a:pPr/>
              <a:t>7/15/24</a:t>
            </a:fld>
            <a:endParaRPr lang="en-US" dirty="0"/>
          </a:p>
        </p:txBody>
      </p:sp>
      <p:sp>
        <p:nvSpPr>
          <p:cNvPr id="9" name="Footer Placeholder 4"/>
          <p:cNvSpPr>
            <a:spLocks noGrp="1"/>
          </p:cNvSpPr>
          <p:nvPr>
            <p:ph type="ftr" sz="quarter" idx="11"/>
          </p:nvPr>
        </p:nvSpPr>
        <p:spPr>
          <a:xfrm>
            <a:off x="4165600" y="6453339"/>
            <a:ext cx="3860800" cy="268139"/>
          </a:xfrm>
        </p:spPr>
        <p:txBody>
          <a:bodyPr/>
          <a:lstStyle>
            <a:lvl1pPr>
              <a:defRPr b="1">
                <a:solidFill>
                  <a:schemeClr val="bg1"/>
                </a:solidFill>
              </a:defRPr>
            </a:lvl1pPr>
          </a:lstStyle>
          <a:p>
            <a:endParaRPr lang="en-US" dirty="0"/>
          </a:p>
        </p:txBody>
      </p:sp>
      <p:sp>
        <p:nvSpPr>
          <p:cNvPr id="10" name="Slide Number Placeholder 5"/>
          <p:cNvSpPr>
            <a:spLocks noGrp="1"/>
          </p:cNvSpPr>
          <p:nvPr>
            <p:ph type="sldNum" sz="quarter" idx="12"/>
          </p:nvPr>
        </p:nvSpPr>
        <p:spPr>
          <a:xfrm>
            <a:off x="8737600" y="6453339"/>
            <a:ext cx="2844800" cy="268139"/>
          </a:xfrm>
        </p:spPr>
        <p:txBody>
          <a:bodyPr/>
          <a:lstStyle>
            <a:lvl1pPr>
              <a:defRPr b="1">
                <a:solidFill>
                  <a:schemeClr val="bg1"/>
                </a:solidFill>
              </a:defRPr>
            </a:lvl1p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1204515289"/>
      </p:ext>
    </p:extLst>
  </p:cSld>
  <p:clrMapOvr>
    <a:masterClrMapping/>
  </p:clrMapOvr>
  <p:transition spd="slow">
    <p:wipe dir="d"/>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2" descr="E:\AUN COVER PAGE landscape4.jpg"/>
          <p:cNvPicPr>
            <a:picLocks noChangeAspect="1" noChangeArrowheads="1"/>
          </p:cNvPicPr>
          <p:nvPr/>
        </p:nvPicPr>
        <p:blipFill>
          <a:blip r:embed="rId2" cstate="print"/>
          <a:srcRect/>
          <a:stretch>
            <a:fillRect/>
          </a:stretch>
        </p:blipFill>
        <p:spPr bwMode="auto">
          <a:xfrm>
            <a:off x="0" y="0"/>
            <a:ext cx="12192000" cy="6858000"/>
          </a:xfrm>
          <a:prstGeom prst="rect">
            <a:avLst/>
          </a:prstGeom>
          <a:noFill/>
        </p:spPr>
      </p:pic>
      <p:sp>
        <p:nvSpPr>
          <p:cNvPr id="2" name="Title 1"/>
          <p:cNvSpPr>
            <a:spLocks noGrp="1"/>
          </p:cNvSpPr>
          <p:nvPr>
            <p:ph type="title"/>
          </p:nvPr>
        </p:nvSpPr>
        <p:spPr>
          <a:xfrm>
            <a:off x="2927649" y="4406903"/>
            <a:ext cx="8544951" cy="1362075"/>
          </a:xfrm>
        </p:spPr>
        <p:txBody>
          <a:bodyPr anchor="t"/>
          <a:lstStyle>
            <a:lvl1pPr algn="l">
              <a:defRPr sz="3000" b="1" cap="all"/>
            </a:lvl1pPr>
          </a:lstStyle>
          <a:p>
            <a:r>
              <a:rPr lang="en-US"/>
              <a:t>Click to edit Master title style</a:t>
            </a:r>
            <a:endParaRPr lang="en-GB"/>
          </a:p>
        </p:txBody>
      </p:sp>
      <p:sp>
        <p:nvSpPr>
          <p:cNvPr id="3" name="Text Placeholder 2"/>
          <p:cNvSpPr>
            <a:spLocks noGrp="1"/>
          </p:cNvSpPr>
          <p:nvPr>
            <p:ph type="body" idx="1"/>
          </p:nvPr>
        </p:nvSpPr>
        <p:spPr>
          <a:xfrm>
            <a:off x="2927649" y="692697"/>
            <a:ext cx="8544951" cy="3714204"/>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09600" y="6453339"/>
            <a:ext cx="2844800" cy="268139"/>
          </a:xfrm>
          <a:prstGeom prst="rect">
            <a:avLst/>
          </a:prstGeom>
        </p:spPr>
        <p:txBody>
          <a:bodyPr/>
          <a:lstStyle/>
          <a:p>
            <a:fld id="{757B281C-5159-4971-8228-52B9A72E9ED2}" type="datetimeFigureOut">
              <a:rPr lang="en-US" smtClean="0"/>
              <a:pPr/>
              <a:t>7/15/24</a:t>
            </a:fld>
            <a:endParaRPr lang="en-US" dirty="0"/>
          </a:p>
        </p:txBody>
      </p:sp>
      <p:sp>
        <p:nvSpPr>
          <p:cNvPr id="5" name="Footer Placeholder 4"/>
          <p:cNvSpPr>
            <a:spLocks noGrp="1"/>
          </p:cNvSpPr>
          <p:nvPr>
            <p:ph type="ftr" sz="quarter" idx="11"/>
          </p:nvPr>
        </p:nvSpPr>
        <p:spPr>
          <a:xfrm>
            <a:off x="4165600" y="6453339"/>
            <a:ext cx="3860800" cy="268139"/>
          </a:xfrm>
          <a:prstGeom prst="rect">
            <a:avLst/>
          </a:prstGeom>
        </p:spPr>
        <p:txBody>
          <a:bodyPr/>
          <a:lstStyle/>
          <a:p>
            <a:endParaRPr lang="en-US" dirty="0"/>
          </a:p>
        </p:txBody>
      </p:sp>
      <p:sp>
        <p:nvSpPr>
          <p:cNvPr id="6" name="Slide Number Placeholder 5"/>
          <p:cNvSpPr>
            <a:spLocks noGrp="1"/>
          </p:cNvSpPr>
          <p:nvPr>
            <p:ph type="sldNum" sz="quarter" idx="12"/>
          </p:nvPr>
        </p:nvSpPr>
        <p:spPr>
          <a:xfrm>
            <a:off x="8737600" y="6453339"/>
            <a:ext cx="2844800" cy="268139"/>
          </a:xfrm>
          <a:prstGeom prst="rect">
            <a:avLst/>
          </a:prstGeom>
        </p:spPr>
        <p:txBody>
          <a:body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142635957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2" descr="E:\AUN COVER PAGE landscape4.jpg"/>
          <p:cNvPicPr>
            <a:picLocks noChangeAspect="1" noChangeArrowheads="1"/>
          </p:cNvPicPr>
          <p:nvPr/>
        </p:nvPicPr>
        <p:blipFill>
          <a:blip r:embed="rId2" cstate="print"/>
          <a:srcRect/>
          <a:stretch>
            <a:fillRect/>
          </a:stretch>
        </p:blipFill>
        <p:spPr bwMode="auto">
          <a:xfrm>
            <a:off x="0" y="0"/>
            <a:ext cx="12192000" cy="6858000"/>
          </a:xfrm>
          <a:prstGeom prst="rect">
            <a:avLst/>
          </a:prstGeom>
          <a:noFill/>
        </p:spPr>
      </p:pic>
      <p:sp>
        <p:nvSpPr>
          <p:cNvPr id="2" name="Title 1"/>
          <p:cNvSpPr>
            <a:spLocks noGrp="1"/>
          </p:cNvSpPr>
          <p:nvPr>
            <p:ph type="title"/>
          </p:nvPr>
        </p:nvSpPr>
        <p:spPr>
          <a:xfrm>
            <a:off x="2927648" y="404664"/>
            <a:ext cx="8654752" cy="1012974"/>
          </a:xfrm>
        </p:spPr>
        <p:txBody>
          <a:bodyPr/>
          <a:lstStyle/>
          <a:p>
            <a:r>
              <a:rPr lang="en-US"/>
              <a:t>Click to edit Master title style</a:t>
            </a:r>
            <a:endParaRPr lang="en-GB"/>
          </a:p>
        </p:txBody>
      </p:sp>
      <p:sp>
        <p:nvSpPr>
          <p:cNvPr id="3" name="Content Placeholder 2"/>
          <p:cNvSpPr>
            <a:spLocks noGrp="1"/>
          </p:cNvSpPr>
          <p:nvPr>
            <p:ph sz="half" idx="1"/>
          </p:nvPr>
        </p:nvSpPr>
        <p:spPr>
          <a:xfrm>
            <a:off x="2933239" y="1600203"/>
            <a:ext cx="4122869"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Content Placeholder 3"/>
          <p:cNvSpPr>
            <a:spLocks noGrp="1"/>
          </p:cNvSpPr>
          <p:nvPr>
            <p:ph sz="half" idx="2"/>
          </p:nvPr>
        </p:nvSpPr>
        <p:spPr>
          <a:xfrm>
            <a:off x="7344140" y="1600203"/>
            <a:ext cx="4122869"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a:xfrm>
            <a:off x="609600" y="6453339"/>
            <a:ext cx="2844800" cy="268139"/>
          </a:xfrm>
          <a:prstGeom prst="rect">
            <a:avLst/>
          </a:prstGeom>
        </p:spPr>
        <p:txBody>
          <a:bodyPr/>
          <a:lstStyle/>
          <a:p>
            <a:fld id="{757B281C-5159-4971-8228-52B9A72E9ED2}" type="datetimeFigureOut">
              <a:rPr lang="en-US" smtClean="0"/>
              <a:pPr/>
              <a:t>7/15/24</a:t>
            </a:fld>
            <a:endParaRPr lang="en-US" dirty="0"/>
          </a:p>
        </p:txBody>
      </p:sp>
      <p:sp>
        <p:nvSpPr>
          <p:cNvPr id="6" name="Footer Placeholder 5"/>
          <p:cNvSpPr>
            <a:spLocks noGrp="1"/>
          </p:cNvSpPr>
          <p:nvPr>
            <p:ph type="ftr" sz="quarter" idx="11"/>
          </p:nvPr>
        </p:nvSpPr>
        <p:spPr>
          <a:xfrm>
            <a:off x="4165600" y="6453339"/>
            <a:ext cx="3860800" cy="268139"/>
          </a:xfrm>
          <a:prstGeom prst="rect">
            <a:avLst/>
          </a:prstGeom>
        </p:spPr>
        <p:txBody>
          <a:bodyPr/>
          <a:lstStyle/>
          <a:p>
            <a:endParaRPr lang="en-US" dirty="0"/>
          </a:p>
        </p:txBody>
      </p:sp>
      <p:sp>
        <p:nvSpPr>
          <p:cNvPr id="7" name="Slide Number Placeholder 6"/>
          <p:cNvSpPr>
            <a:spLocks noGrp="1"/>
          </p:cNvSpPr>
          <p:nvPr>
            <p:ph type="sldNum" sz="quarter" idx="12"/>
          </p:nvPr>
        </p:nvSpPr>
        <p:spPr>
          <a:xfrm>
            <a:off x="8737600" y="6453339"/>
            <a:ext cx="2844800" cy="268139"/>
          </a:xfrm>
          <a:prstGeom prst="rect">
            <a:avLst/>
          </a:prstGeom>
        </p:spPr>
        <p:txBody>
          <a:body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4164644499"/>
      </p:ext>
    </p:extLst>
  </p:cSld>
  <p:clrMapOvr>
    <a:masterClrMapping/>
  </p:clrMapOvr>
  <p:transition spd="slow">
    <p:wipe dir="d"/>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2" name="Picture 2" descr="E:\AUN COVER PAGE landscape4.jpg"/>
          <p:cNvPicPr>
            <a:picLocks noChangeAspect="1" noChangeArrowheads="1"/>
          </p:cNvPicPr>
          <p:nvPr/>
        </p:nvPicPr>
        <p:blipFill>
          <a:blip r:embed="rId2" cstate="print"/>
          <a:srcRect/>
          <a:stretch>
            <a:fillRect/>
          </a:stretch>
        </p:blipFill>
        <p:spPr bwMode="auto">
          <a:xfrm>
            <a:off x="0" y="0"/>
            <a:ext cx="12192000" cy="6858000"/>
          </a:xfrm>
          <a:prstGeom prst="rect">
            <a:avLst/>
          </a:prstGeom>
          <a:noFill/>
        </p:spPr>
      </p:pic>
      <p:sp>
        <p:nvSpPr>
          <p:cNvPr id="2" name="Title 1"/>
          <p:cNvSpPr>
            <a:spLocks noGrp="1"/>
          </p:cNvSpPr>
          <p:nvPr>
            <p:ph type="title"/>
          </p:nvPr>
        </p:nvSpPr>
        <p:spPr>
          <a:xfrm>
            <a:off x="2831637" y="404664"/>
            <a:ext cx="8736971" cy="1012974"/>
          </a:xfrm>
        </p:spPr>
        <p:txBody>
          <a:bodyPr/>
          <a:lstStyle>
            <a:lvl1pPr>
              <a:defRPr/>
            </a:lvl1pPr>
          </a:lstStyle>
          <a:p>
            <a:r>
              <a:rPr lang="en-US"/>
              <a:t>Click to edit Master title style</a:t>
            </a:r>
            <a:endParaRPr lang="en-GB" dirty="0"/>
          </a:p>
        </p:txBody>
      </p:sp>
      <p:sp>
        <p:nvSpPr>
          <p:cNvPr id="3" name="Text Placeholder 2"/>
          <p:cNvSpPr>
            <a:spLocks noGrp="1"/>
          </p:cNvSpPr>
          <p:nvPr>
            <p:ph type="body" idx="1"/>
          </p:nvPr>
        </p:nvSpPr>
        <p:spPr>
          <a:xfrm>
            <a:off x="2864586" y="1646262"/>
            <a:ext cx="4207287"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2864586" y="2286024"/>
            <a:ext cx="4207287"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7296606" y="1646262"/>
            <a:ext cx="4208940"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7296606" y="2286024"/>
            <a:ext cx="4208940"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a:xfrm>
            <a:off x="609600" y="6453339"/>
            <a:ext cx="2844800" cy="268139"/>
          </a:xfrm>
          <a:prstGeom prst="rect">
            <a:avLst/>
          </a:prstGeom>
        </p:spPr>
        <p:txBody>
          <a:bodyPr/>
          <a:lstStyle/>
          <a:p>
            <a:fld id="{757B281C-5159-4971-8228-52B9A72E9ED2}" type="datetimeFigureOut">
              <a:rPr lang="en-US" smtClean="0"/>
              <a:pPr/>
              <a:t>7/15/24</a:t>
            </a:fld>
            <a:endParaRPr lang="en-US" dirty="0"/>
          </a:p>
        </p:txBody>
      </p:sp>
      <p:sp>
        <p:nvSpPr>
          <p:cNvPr id="8" name="Footer Placeholder 7"/>
          <p:cNvSpPr>
            <a:spLocks noGrp="1"/>
          </p:cNvSpPr>
          <p:nvPr>
            <p:ph type="ftr" sz="quarter" idx="11"/>
          </p:nvPr>
        </p:nvSpPr>
        <p:spPr>
          <a:xfrm>
            <a:off x="4165600" y="6453339"/>
            <a:ext cx="3860800" cy="268139"/>
          </a:xfrm>
          <a:prstGeom prst="rect">
            <a:avLst/>
          </a:prstGeom>
        </p:spPr>
        <p:txBody>
          <a:bodyPr/>
          <a:lstStyle/>
          <a:p>
            <a:endParaRPr lang="en-US" dirty="0"/>
          </a:p>
        </p:txBody>
      </p:sp>
      <p:sp>
        <p:nvSpPr>
          <p:cNvPr id="9" name="Slide Number Placeholder 8"/>
          <p:cNvSpPr>
            <a:spLocks noGrp="1"/>
          </p:cNvSpPr>
          <p:nvPr>
            <p:ph type="sldNum" sz="quarter" idx="12"/>
          </p:nvPr>
        </p:nvSpPr>
        <p:spPr>
          <a:xfrm>
            <a:off x="8737600" y="6453339"/>
            <a:ext cx="2844800" cy="268139"/>
          </a:xfrm>
          <a:prstGeom prst="rect">
            <a:avLst/>
          </a:prstGeom>
        </p:spPr>
        <p:txBody>
          <a:body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2560715116"/>
      </p:ext>
    </p:extLst>
  </p:cSld>
  <p:clrMapOvr>
    <a:masterClrMapping/>
  </p:clrMapOvr>
  <p:transition spd="slow">
    <p:wipe dir="d"/>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2" descr="E:\AUN COVER PAGE landscape4.jpg"/>
          <p:cNvPicPr>
            <a:picLocks noChangeAspect="1" noChangeArrowheads="1"/>
          </p:cNvPicPr>
          <p:nvPr/>
        </p:nvPicPr>
        <p:blipFill>
          <a:blip r:embed="rId2" cstate="print"/>
          <a:srcRect/>
          <a:stretch>
            <a:fillRect/>
          </a:stretch>
        </p:blipFill>
        <p:spPr bwMode="auto">
          <a:xfrm>
            <a:off x="0" y="0"/>
            <a:ext cx="12192000" cy="6858000"/>
          </a:xfrm>
          <a:prstGeom prst="rect">
            <a:avLst/>
          </a:prstGeom>
          <a:noFill/>
        </p:spPr>
      </p:pic>
      <p:sp>
        <p:nvSpPr>
          <p:cNvPr id="2" name="Title 1"/>
          <p:cNvSpPr>
            <a:spLocks noGrp="1"/>
          </p:cNvSpPr>
          <p:nvPr>
            <p:ph type="title"/>
          </p:nvPr>
        </p:nvSpPr>
        <p:spPr>
          <a:xfrm>
            <a:off x="2735628" y="404664"/>
            <a:ext cx="8846773" cy="1012974"/>
          </a:xfrm>
        </p:spPr>
        <p:txBody>
          <a:bodyPr/>
          <a:lstStyle/>
          <a:p>
            <a:r>
              <a:rPr lang="en-US"/>
              <a:t>Click to edit Master title style</a:t>
            </a:r>
            <a:endParaRPr lang="en-GB"/>
          </a:p>
        </p:txBody>
      </p:sp>
      <p:sp>
        <p:nvSpPr>
          <p:cNvPr id="3" name="Date Placeholder 2"/>
          <p:cNvSpPr>
            <a:spLocks noGrp="1"/>
          </p:cNvSpPr>
          <p:nvPr>
            <p:ph type="dt" sz="half" idx="10"/>
          </p:nvPr>
        </p:nvSpPr>
        <p:spPr>
          <a:xfrm>
            <a:off x="609600" y="6453339"/>
            <a:ext cx="2844800" cy="268139"/>
          </a:xfrm>
          <a:prstGeom prst="rect">
            <a:avLst/>
          </a:prstGeom>
        </p:spPr>
        <p:txBody>
          <a:bodyPr/>
          <a:lstStyle/>
          <a:p>
            <a:fld id="{757B281C-5159-4971-8228-52B9A72E9ED2}" type="datetimeFigureOut">
              <a:rPr lang="en-US" smtClean="0"/>
              <a:pPr/>
              <a:t>7/15/24</a:t>
            </a:fld>
            <a:endParaRPr lang="en-US" dirty="0"/>
          </a:p>
        </p:txBody>
      </p:sp>
      <p:sp>
        <p:nvSpPr>
          <p:cNvPr id="4" name="Footer Placeholder 3"/>
          <p:cNvSpPr>
            <a:spLocks noGrp="1"/>
          </p:cNvSpPr>
          <p:nvPr>
            <p:ph type="ftr" sz="quarter" idx="11"/>
          </p:nvPr>
        </p:nvSpPr>
        <p:spPr>
          <a:xfrm>
            <a:off x="4165600" y="6453339"/>
            <a:ext cx="3860800" cy="268139"/>
          </a:xfrm>
          <a:prstGeom prst="rect">
            <a:avLst/>
          </a:prstGeom>
        </p:spPr>
        <p:txBody>
          <a:bodyPr/>
          <a:lstStyle/>
          <a:p>
            <a:endParaRPr lang="en-US" dirty="0"/>
          </a:p>
        </p:txBody>
      </p:sp>
      <p:sp>
        <p:nvSpPr>
          <p:cNvPr id="5" name="Slide Number Placeholder 4"/>
          <p:cNvSpPr>
            <a:spLocks noGrp="1"/>
          </p:cNvSpPr>
          <p:nvPr>
            <p:ph type="sldNum" sz="quarter" idx="12"/>
          </p:nvPr>
        </p:nvSpPr>
        <p:spPr>
          <a:xfrm>
            <a:off x="8737600" y="6453339"/>
            <a:ext cx="2844800" cy="268139"/>
          </a:xfrm>
          <a:prstGeom prst="rect">
            <a:avLst/>
          </a:prstGeom>
        </p:spPr>
        <p:txBody>
          <a:body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3404741015"/>
      </p:ext>
    </p:extLst>
  </p:cSld>
  <p:clrMapOvr>
    <a:masterClrMapping/>
  </p:clrMapOvr>
  <p:transition spd="slow">
    <p:wipe dir="d"/>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pic>
        <p:nvPicPr>
          <p:cNvPr id="3075" name="Picture 3" descr="E:\AUN COVER PAGE landscape.jpg"/>
          <p:cNvPicPr>
            <a:picLocks noChangeAspect="1" noChangeArrowheads="1"/>
          </p:cNvPicPr>
          <p:nvPr/>
        </p:nvPicPr>
        <p:blipFill>
          <a:blip r:embed="rId2" cstate="print"/>
          <a:srcRect/>
          <a:stretch>
            <a:fillRect/>
          </a:stretch>
        </p:blipFill>
        <p:spPr bwMode="auto">
          <a:xfrm>
            <a:off x="-1032933" y="-352425"/>
            <a:ext cx="14259984" cy="7564438"/>
          </a:xfrm>
          <a:prstGeom prst="rect">
            <a:avLst/>
          </a:prstGeom>
          <a:noFill/>
        </p:spPr>
      </p:pic>
      <p:sp>
        <p:nvSpPr>
          <p:cNvPr id="7" name="Title 6"/>
          <p:cNvSpPr>
            <a:spLocks noGrp="1"/>
          </p:cNvSpPr>
          <p:nvPr>
            <p:ph type="title"/>
          </p:nvPr>
        </p:nvSpPr>
        <p:spPr>
          <a:xfrm>
            <a:off x="1583500" y="274638"/>
            <a:ext cx="9998901" cy="1143000"/>
          </a:xfrm>
        </p:spPr>
        <p:txBody>
          <a:bodyPr/>
          <a:lstStyle/>
          <a:p>
            <a:r>
              <a:rPr lang="en-US"/>
              <a:t>Click to edit Master title style</a:t>
            </a:r>
            <a:endParaRPr lang="en-GB" dirty="0"/>
          </a:p>
        </p:txBody>
      </p:sp>
      <p:sp>
        <p:nvSpPr>
          <p:cNvPr id="11" name="Text Placeholder 10"/>
          <p:cNvSpPr>
            <a:spLocks noGrp="1"/>
          </p:cNvSpPr>
          <p:nvPr>
            <p:ph type="body" sz="quarter" idx="14"/>
          </p:nvPr>
        </p:nvSpPr>
        <p:spPr>
          <a:xfrm>
            <a:off x="3790951" y="1773238"/>
            <a:ext cx="7969679" cy="914400"/>
          </a:xfrm>
        </p:spPr>
        <p:txBody>
          <a:bodyPr/>
          <a:lstStyle>
            <a:lvl1pPr>
              <a:buNone/>
              <a:defRPr/>
            </a:lvl1pPr>
          </a:lstStyle>
          <a:p>
            <a:pPr lvl="0"/>
            <a:r>
              <a:rPr lang="en-US"/>
              <a:t>Click to edit Master text styles</a:t>
            </a:r>
          </a:p>
        </p:txBody>
      </p:sp>
      <p:sp>
        <p:nvSpPr>
          <p:cNvPr id="17" name="Text Placeholder 16"/>
          <p:cNvSpPr>
            <a:spLocks noGrp="1"/>
          </p:cNvSpPr>
          <p:nvPr>
            <p:ph type="body" sz="quarter" idx="15" hasCustomPrompt="1"/>
          </p:nvPr>
        </p:nvSpPr>
        <p:spPr>
          <a:xfrm>
            <a:off x="7248128" y="5300665"/>
            <a:ext cx="4943872" cy="1368697"/>
          </a:xfrm>
        </p:spPr>
        <p:txBody>
          <a:bodyPr/>
          <a:lstStyle>
            <a:lvl1pPr>
              <a:defRPr sz="2100" b="1"/>
            </a:lvl1pPr>
            <a:lvl2pPr>
              <a:buNone/>
              <a:defRPr/>
            </a:lvl2pPr>
          </a:lstStyle>
          <a:p>
            <a:pPr lvl="0"/>
            <a:r>
              <a:rPr lang="en-US" dirty="0"/>
              <a:t>Abba </a:t>
            </a:r>
            <a:r>
              <a:rPr lang="en-US" dirty="0" err="1"/>
              <a:t>Tahir</a:t>
            </a:r>
            <a:endParaRPr lang="en-US" dirty="0"/>
          </a:p>
          <a:p>
            <a:pPr lvl="1"/>
            <a:r>
              <a:rPr lang="en-US" dirty="0"/>
              <a:t>abba@aun.edu.ng</a:t>
            </a:r>
          </a:p>
          <a:p>
            <a:pPr lvl="0"/>
            <a:endParaRPr lang="en-GB" dirty="0"/>
          </a:p>
        </p:txBody>
      </p:sp>
    </p:spTree>
    <p:extLst>
      <p:ext uri="{BB962C8B-B14F-4D97-AF65-F5344CB8AC3E}">
        <p14:creationId xmlns:p14="http://schemas.microsoft.com/office/powerpoint/2010/main" val="148854470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p:spPr>
        <p:txBody>
          <a:bodyPr anchor="b"/>
          <a:lstStyle>
            <a:lvl1pPr algn="l">
              <a:defRPr sz="1500" b="1"/>
            </a:lvl1pPr>
          </a:lstStyle>
          <a:p>
            <a:r>
              <a:rPr lang="en-US"/>
              <a:t>Click to edit Master title style</a:t>
            </a:r>
            <a:endParaRPr lang="en-GB"/>
          </a:p>
        </p:txBody>
      </p:sp>
      <p:sp>
        <p:nvSpPr>
          <p:cNvPr id="3" name="Content Placeholder 2"/>
          <p:cNvSpPr>
            <a:spLocks noGrp="1"/>
          </p:cNvSpPr>
          <p:nvPr>
            <p:ph idx="1"/>
          </p:nvPr>
        </p:nvSpPr>
        <p:spPr>
          <a:xfrm>
            <a:off x="4766733" y="273053"/>
            <a:ext cx="6815667"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09602" y="1435103"/>
            <a:ext cx="4011084"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a:xfrm>
            <a:off x="609600" y="6356353"/>
            <a:ext cx="2844800" cy="365125"/>
          </a:xfrm>
          <a:prstGeom prst="rect">
            <a:avLst/>
          </a:prstGeom>
        </p:spPr>
        <p:txBody>
          <a:bodyPr/>
          <a:lstStyle/>
          <a:p>
            <a:fld id="{757B281C-5159-4971-8228-52B9A72E9ED2}" type="datetimeFigureOut">
              <a:rPr lang="en-US" smtClean="0"/>
              <a:pPr/>
              <a:t>7/15/24</a:t>
            </a:fld>
            <a:endParaRPr lang="en-US" dirty="0"/>
          </a:p>
        </p:txBody>
      </p:sp>
      <p:sp>
        <p:nvSpPr>
          <p:cNvPr id="6" name="Footer Placeholder 5"/>
          <p:cNvSpPr>
            <a:spLocks noGrp="1"/>
          </p:cNvSpPr>
          <p:nvPr>
            <p:ph type="ftr" sz="quarter" idx="11"/>
          </p:nvPr>
        </p:nvSpPr>
        <p:spPr>
          <a:xfrm>
            <a:off x="4165600" y="6356353"/>
            <a:ext cx="38608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8737600" y="6356353"/>
            <a:ext cx="2844800" cy="365125"/>
          </a:xfrm>
          <a:prstGeom prst="rect">
            <a:avLst/>
          </a:prstGeom>
        </p:spPr>
        <p:txBody>
          <a:body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2623167315"/>
      </p:ext>
    </p:extLst>
  </p:cSld>
  <p:clrMapOvr>
    <a:masterClrMapping/>
  </p:clrMapOvr>
  <p:transition spd="slow">
    <p:wipe dir="d"/>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1500" b="1"/>
            </a:lvl1pPr>
          </a:lstStyle>
          <a:p>
            <a:r>
              <a:rPr lang="en-US"/>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GB"/>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a:xfrm>
            <a:off x="609600" y="6356353"/>
            <a:ext cx="2844800" cy="365125"/>
          </a:xfrm>
          <a:prstGeom prst="rect">
            <a:avLst/>
          </a:prstGeom>
        </p:spPr>
        <p:txBody>
          <a:bodyPr/>
          <a:lstStyle/>
          <a:p>
            <a:fld id="{757B281C-5159-4971-8228-52B9A72E9ED2}" type="datetimeFigureOut">
              <a:rPr lang="en-US" smtClean="0"/>
              <a:pPr/>
              <a:t>7/15/24</a:t>
            </a:fld>
            <a:endParaRPr lang="en-US" dirty="0"/>
          </a:p>
        </p:txBody>
      </p:sp>
      <p:sp>
        <p:nvSpPr>
          <p:cNvPr id="6" name="Footer Placeholder 5"/>
          <p:cNvSpPr>
            <a:spLocks noGrp="1"/>
          </p:cNvSpPr>
          <p:nvPr>
            <p:ph type="ftr" sz="quarter" idx="11"/>
          </p:nvPr>
        </p:nvSpPr>
        <p:spPr>
          <a:xfrm>
            <a:off x="4165600" y="6356353"/>
            <a:ext cx="38608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8737600" y="6356353"/>
            <a:ext cx="2844800" cy="365125"/>
          </a:xfrm>
          <a:prstGeom prst="rect">
            <a:avLst/>
          </a:prstGeom>
        </p:spPr>
        <p:txBody>
          <a:body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4279608330"/>
      </p:ext>
    </p:extLst>
  </p:cSld>
  <p:clrMapOvr>
    <a:masterClrMapping/>
  </p:clrMapOvr>
  <p:transition spd="slow">
    <p:wipe dir="d"/>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a:xfrm>
            <a:off x="609600" y="6356353"/>
            <a:ext cx="2844800" cy="365125"/>
          </a:xfrm>
          <a:prstGeom prst="rect">
            <a:avLst/>
          </a:prstGeom>
        </p:spPr>
        <p:txBody>
          <a:bodyPr/>
          <a:lstStyle/>
          <a:p>
            <a:fld id="{757B281C-5159-4971-8228-52B9A72E9ED2}" type="datetimeFigureOut">
              <a:rPr lang="en-US" smtClean="0"/>
              <a:pPr/>
              <a:t>7/15/24</a:t>
            </a:fld>
            <a:endParaRPr lang="en-US" dirty="0"/>
          </a:p>
        </p:txBody>
      </p:sp>
      <p:sp>
        <p:nvSpPr>
          <p:cNvPr id="5" name="Footer Placeholder 4"/>
          <p:cNvSpPr>
            <a:spLocks noGrp="1"/>
          </p:cNvSpPr>
          <p:nvPr>
            <p:ph type="ftr" sz="quarter" idx="11"/>
          </p:nvPr>
        </p:nvSpPr>
        <p:spPr>
          <a:xfrm>
            <a:off x="4165600" y="6356353"/>
            <a:ext cx="38608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8737600" y="6356353"/>
            <a:ext cx="2844800" cy="365125"/>
          </a:xfrm>
          <a:prstGeom prst="rect">
            <a:avLst/>
          </a:prstGeom>
        </p:spPr>
        <p:txBody>
          <a:body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581213303"/>
      </p:ext>
    </p:extLst>
  </p:cSld>
  <p:clrMapOvr>
    <a:masterClrMapping/>
  </p:clrMapOvr>
  <p:transition spd="slow">
    <p:wipe dir="d"/>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1"/>
            <a:ext cx="27432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09600" y="274641"/>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a:xfrm>
            <a:off x="609600" y="6356353"/>
            <a:ext cx="2844800" cy="365125"/>
          </a:xfrm>
          <a:prstGeom prst="rect">
            <a:avLst/>
          </a:prstGeom>
        </p:spPr>
        <p:txBody>
          <a:bodyPr/>
          <a:lstStyle/>
          <a:p>
            <a:fld id="{757B281C-5159-4971-8228-52B9A72E9ED2}" type="datetimeFigureOut">
              <a:rPr lang="en-US" smtClean="0"/>
              <a:pPr/>
              <a:t>7/15/24</a:t>
            </a:fld>
            <a:endParaRPr lang="en-US" dirty="0"/>
          </a:p>
        </p:txBody>
      </p:sp>
      <p:sp>
        <p:nvSpPr>
          <p:cNvPr id="5" name="Footer Placeholder 4"/>
          <p:cNvSpPr>
            <a:spLocks noGrp="1"/>
          </p:cNvSpPr>
          <p:nvPr>
            <p:ph type="ftr" sz="quarter" idx="11"/>
          </p:nvPr>
        </p:nvSpPr>
        <p:spPr>
          <a:xfrm>
            <a:off x="4165600" y="6356353"/>
            <a:ext cx="38608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8737600" y="6356353"/>
            <a:ext cx="2844800" cy="365125"/>
          </a:xfrm>
          <a:prstGeom prst="rect">
            <a:avLst/>
          </a:prstGeom>
        </p:spPr>
        <p:txBody>
          <a:body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3135614404"/>
      </p:ext>
    </p:extLst>
  </p:cSld>
  <p:clrMapOvr>
    <a:masterClrMapping/>
  </p:clrMapOvr>
  <p:transition spd="slow">
    <p:wipe dir="d"/>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pic>
        <p:nvPicPr>
          <p:cNvPr id="2050" name="Picture 2" descr="E:\AUN COVER PAGE landscape...jpg"/>
          <p:cNvPicPr>
            <a:picLocks noChangeAspect="1" noChangeArrowheads="1"/>
          </p:cNvPicPr>
          <p:nvPr/>
        </p:nvPicPr>
        <p:blipFill>
          <a:blip r:embed="rId2" cstate="print"/>
          <a:srcRect/>
          <a:stretch>
            <a:fillRect/>
          </a:stretch>
        </p:blipFill>
        <p:spPr bwMode="auto">
          <a:xfrm>
            <a:off x="-240704" y="0"/>
            <a:ext cx="12432704" cy="6858000"/>
          </a:xfrm>
          <a:prstGeom prst="rect">
            <a:avLst/>
          </a:prstGeom>
          <a:noFill/>
        </p:spPr>
      </p:pic>
      <p:sp>
        <p:nvSpPr>
          <p:cNvPr id="3" name="Date Placeholder 2"/>
          <p:cNvSpPr>
            <a:spLocks noGrp="1"/>
          </p:cNvSpPr>
          <p:nvPr>
            <p:ph type="dt" sz="half" idx="10"/>
          </p:nvPr>
        </p:nvSpPr>
        <p:spPr/>
        <p:txBody>
          <a:bodyPr/>
          <a:lstStyle/>
          <a:p>
            <a:fld id="{757B281C-5159-4971-8228-52B9A72E9ED2}" type="datetimeFigureOut">
              <a:rPr lang="en-US" smtClean="0"/>
              <a:pPr/>
              <a:t>7/15/24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3D6E5A2-EC83-451F-A719-9AC1370DD5CF}" type="slidenum">
              <a:rPr lang="en-US" smtClean="0"/>
              <a:pPr/>
              <a:t>‹#›</a:t>
            </a:fld>
            <a:endParaRPr lang="en-US" dirty="0"/>
          </a:p>
        </p:txBody>
      </p:sp>
      <p:sp>
        <p:nvSpPr>
          <p:cNvPr id="8" name="Text Placeholder 7"/>
          <p:cNvSpPr>
            <a:spLocks noGrp="1"/>
          </p:cNvSpPr>
          <p:nvPr>
            <p:ph type="body" sz="quarter" idx="13"/>
          </p:nvPr>
        </p:nvSpPr>
        <p:spPr>
          <a:xfrm>
            <a:off x="1871532" y="1628800"/>
            <a:ext cx="9697077" cy="1944216"/>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Title 8"/>
          <p:cNvSpPr>
            <a:spLocks noGrp="1"/>
          </p:cNvSpPr>
          <p:nvPr>
            <p:ph type="title"/>
          </p:nvPr>
        </p:nvSpPr>
        <p:spPr>
          <a:xfrm>
            <a:off x="1871532" y="404664"/>
            <a:ext cx="9710869" cy="1012974"/>
          </a:xfrm>
        </p:spPr>
        <p:txBody>
          <a:bodyPr/>
          <a:lstStyle>
            <a:lvl1pPr>
              <a:defRPr>
                <a:solidFill>
                  <a:schemeClr val="bg1"/>
                </a:solidFill>
              </a:defRPr>
            </a:lvl1pPr>
          </a:lstStyle>
          <a:p>
            <a:r>
              <a:rPr lang="en-US"/>
              <a:t>Click to edit Master title style</a:t>
            </a:r>
            <a:endParaRPr lang="en-GB"/>
          </a:p>
        </p:txBody>
      </p:sp>
    </p:spTree>
    <p:extLst>
      <p:ext uri="{BB962C8B-B14F-4D97-AF65-F5344CB8AC3E}">
        <p14:creationId xmlns:p14="http://schemas.microsoft.com/office/powerpoint/2010/main" val="47895323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userDrawn="1">
  <p:cSld name="1_Title Slide">
    <p:spTree>
      <p:nvGrpSpPr>
        <p:cNvPr id="1" name=""/>
        <p:cNvGrpSpPr/>
        <p:nvPr/>
      </p:nvGrpSpPr>
      <p:grpSpPr>
        <a:xfrm>
          <a:off x="0" y="0"/>
          <a:ext cx="0" cy="0"/>
          <a:chOff x="0" y="0"/>
          <a:chExt cx="0" cy="0"/>
        </a:xfrm>
      </p:grpSpPr>
      <p:pic>
        <p:nvPicPr>
          <p:cNvPr id="6" name="Picture 5"/>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58058" y="0"/>
            <a:ext cx="12133943" cy="6879771"/>
          </a:xfrm>
          <a:prstGeom prst="rect">
            <a:avLst/>
          </a:prstGeom>
        </p:spPr>
      </p:pic>
      <p:sp>
        <p:nvSpPr>
          <p:cNvPr id="2" name="Title 1"/>
          <p:cNvSpPr>
            <a:spLocks noGrp="1"/>
          </p:cNvSpPr>
          <p:nvPr>
            <p:ph type="ctrTitle" hasCustomPrompt="1"/>
          </p:nvPr>
        </p:nvSpPr>
        <p:spPr>
          <a:xfrm>
            <a:off x="3454400" y="2286001"/>
            <a:ext cx="8240299" cy="1470025"/>
          </a:xfrm>
        </p:spPr>
        <p:txBody>
          <a:bodyPr anchor="t"/>
          <a:lstStyle>
            <a:lvl1pPr algn="r">
              <a:defRPr b="1" cap="small" baseline="0">
                <a:solidFill>
                  <a:srgbClr val="003300"/>
                </a:solidFill>
              </a:defRPr>
            </a:lvl1pPr>
          </a:lstStyle>
          <a:p>
            <a:r>
              <a:rPr lang="en-US" dirty="0"/>
              <a:t>Click to edit master title style</a:t>
            </a:r>
          </a:p>
        </p:txBody>
      </p:sp>
      <p:sp>
        <p:nvSpPr>
          <p:cNvPr id="3" name="Subtitle 2"/>
          <p:cNvSpPr>
            <a:spLocks noGrp="1"/>
          </p:cNvSpPr>
          <p:nvPr>
            <p:ph type="subTitle" idx="1"/>
          </p:nvPr>
        </p:nvSpPr>
        <p:spPr>
          <a:xfrm>
            <a:off x="5283200" y="4038600"/>
            <a:ext cx="6363371" cy="990600"/>
          </a:xfrm>
        </p:spPr>
        <p:txBody>
          <a:bodyPr>
            <a:normAutofit/>
          </a:bodyPr>
          <a:lstStyle>
            <a:lvl1pPr marL="0" indent="0" algn="r">
              <a:buNone/>
              <a:defRPr sz="2000" b="0">
                <a:solidFill>
                  <a:schemeClr val="tx1"/>
                </a:solidFill>
                <a:latin typeface="Georgia" pitchFamily="18"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pic>
        <p:nvPicPr>
          <p:cNvPr id="7" name="Picture 6"/>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0" y="1251"/>
            <a:ext cx="4962157" cy="6858000"/>
          </a:xfrm>
          <a:prstGeom prst="rect">
            <a:avLst/>
          </a:prstGeom>
        </p:spPr>
      </p:pic>
      <p:sp>
        <p:nvSpPr>
          <p:cNvPr id="10" name="Picture Placeholder 9"/>
          <p:cNvSpPr>
            <a:spLocks noGrp="1"/>
          </p:cNvSpPr>
          <p:nvPr>
            <p:ph type="pic" sz="quarter" idx="13" hasCustomPrompt="1"/>
          </p:nvPr>
        </p:nvSpPr>
        <p:spPr>
          <a:xfrm>
            <a:off x="9144000" y="5105400"/>
            <a:ext cx="2438400" cy="990600"/>
          </a:xfrm>
        </p:spPr>
        <p:txBody>
          <a:bodyPr>
            <a:normAutofit/>
          </a:bodyPr>
          <a:lstStyle>
            <a:lvl1pPr marL="0" indent="0" algn="ctr">
              <a:buNone/>
              <a:defRPr sz="2000" baseline="0"/>
            </a:lvl1pPr>
          </a:lstStyle>
          <a:p>
            <a:r>
              <a:rPr lang="en-US" dirty="0"/>
              <a:t>Company Logo</a:t>
            </a:r>
          </a:p>
        </p:txBody>
      </p:sp>
    </p:spTree>
    <p:extLst>
      <p:ext uri="{BB962C8B-B14F-4D97-AF65-F5344CB8AC3E}">
        <p14:creationId xmlns:p14="http://schemas.microsoft.com/office/powerpoint/2010/main" val="3979594907"/>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1026" name="Picture 2" descr="E:\AUN COVER PAGE landscape4.jpg"/>
          <p:cNvPicPr>
            <a:picLocks noChangeAspect="1" noChangeArrowheads="1"/>
          </p:cNvPicPr>
          <p:nvPr/>
        </p:nvPicPr>
        <p:blipFill>
          <a:blip r:embed="rId2" cstate="print"/>
          <a:srcRect/>
          <a:stretch>
            <a:fillRect/>
          </a:stretch>
        </p:blipFill>
        <p:spPr bwMode="auto">
          <a:xfrm>
            <a:off x="0" y="0"/>
            <a:ext cx="12192000" cy="6858000"/>
          </a:xfrm>
          <a:prstGeom prst="rect">
            <a:avLst/>
          </a:prstGeom>
          <a:noFill/>
        </p:spPr>
      </p:pic>
      <p:sp>
        <p:nvSpPr>
          <p:cNvPr id="2" name="Title 1"/>
          <p:cNvSpPr>
            <a:spLocks noGrp="1"/>
          </p:cNvSpPr>
          <p:nvPr>
            <p:ph type="ctrTitle"/>
          </p:nvPr>
        </p:nvSpPr>
        <p:spPr>
          <a:xfrm>
            <a:off x="3023660" y="764704"/>
            <a:ext cx="8562547" cy="1005670"/>
          </a:xfrm>
        </p:spPr>
        <p:txBody>
          <a:bodyPr/>
          <a:lstStyle/>
          <a:p>
            <a:r>
              <a:rPr lang="en-US"/>
              <a:t>Click to edit Master title style</a:t>
            </a:r>
            <a:endParaRPr lang="en-GB"/>
          </a:p>
        </p:txBody>
      </p:sp>
      <p:sp>
        <p:nvSpPr>
          <p:cNvPr id="3" name="Subtitle 2"/>
          <p:cNvSpPr>
            <a:spLocks noGrp="1"/>
          </p:cNvSpPr>
          <p:nvPr>
            <p:ph type="subTitle" idx="1"/>
          </p:nvPr>
        </p:nvSpPr>
        <p:spPr>
          <a:xfrm>
            <a:off x="3620296" y="2520478"/>
            <a:ext cx="7051509" cy="1198984"/>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a:xfrm>
            <a:off x="609600" y="6453339"/>
            <a:ext cx="2844800" cy="268139"/>
          </a:xfrm>
          <a:prstGeom prst="rect">
            <a:avLst/>
          </a:prstGeom>
        </p:spPr>
        <p:txBody>
          <a:bodyPr/>
          <a:lstStyle>
            <a:lvl1pPr>
              <a:defRPr b="1">
                <a:solidFill>
                  <a:schemeClr val="bg1"/>
                </a:solidFill>
              </a:defRPr>
            </a:lvl1pPr>
          </a:lstStyle>
          <a:p>
            <a:fld id="{757B281C-5159-4971-8228-52B9A72E9ED2}" type="datetimeFigureOut">
              <a:rPr lang="en-US" smtClean="0"/>
              <a:pPr/>
              <a:t>7/15/24</a:t>
            </a:fld>
            <a:endParaRPr lang="en-US" dirty="0"/>
          </a:p>
        </p:txBody>
      </p:sp>
      <p:sp>
        <p:nvSpPr>
          <p:cNvPr id="5" name="Footer Placeholder 4"/>
          <p:cNvSpPr>
            <a:spLocks noGrp="1"/>
          </p:cNvSpPr>
          <p:nvPr>
            <p:ph type="ftr" sz="quarter" idx="11"/>
          </p:nvPr>
        </p:nvSpPr>
        <p:spPr>
          <a:xfrm>
            <a:off x="4165600" y="6453339"/>
            <a:ext cx="3860800" cy="268139"/>
          </a:xfrm>
          <a:prstGeom prst="rect">
            <a:avLst/>
          </a:prstGeom>
        </p:spPr>
        <p:txBody>
          <a:bodyPr/>
          <a:lstStyle>
            <a:lvl1pPr>
              <a:defRPr b="1">
                <a:solidFill>
                  <a:schemeClr val="bg1"/>
                </a:solidFill>
              </a:defRPr>
            </a:lvl1pPr>
          </a:lstStyle>
          <a:p>
            <a:endParaRPr lang="en-US" dirty="0"/>
          </a:p>
        </p:txBody>
      </p:sp>
      <p:sp>
        <p:nvSpPr>
          <p:cNvPr id="6" name="Slide Number Placeholder 5"/>
          <p:cNvSpPr>
            <a:spLocks noGrp="1"/>
          </p:cNvSpPr>
          <p:nvPr>
            <p:ph type="sldNum" sz="quarter" idx="12"/>
          </p:nvPr>
        </p:nvSpPr>
        <p:spPr>
          <a:xfrm>
            <a:off x="8737600" y="6453339"/>
            <a:ext cx="2844800" cy="268139"/>
          </a:xfrm>
          <a:prstGeom prst="rect">
            <a:avLst/>
          </a:prstGeom>
        </p:spPr>
        <p:txBody>
          <a:bodyPr/>
          <a:lstStyle>
            <a:lvl1pPr>
              <a:defRPr b="1">
                <a:solidFill>
                  <a:schemeClr val="bg1"/>
                </a:solidFill>
              </a:defRPr>
            </a:lvl1p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242695039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2" descr="E:\AUN COVER PAGE landscape4.jpg"/>
          <p:cNvPicPr>
            <a:picLocks noChangeAspect="1" noChangeArrowheads="1"/>
          </p:cNvPicPr>
          <p:nvPr/>
        </p:nvPicPr>
        <p:blipFill>
          <a:blip r:embed="rId2" cstate="print"/>
          <a:srcRect/>
          <a:stretch>
            <a:fillRect/>
          </a:stretch>
        </p:blipFill>
        <p:spPr bwMode="auto">
          <a:xfrm>
            <a:off x="0" y="0"/>
            <a:ext cx="12192000" cy="6858000"/>
          </a:xfrm>
          <a:prstGeom prst="rect">
            <a:avLst/>
          </a:prstGeom>
          <a:noFill/>
        </p:spPr>
      </p:pic>
      <p:sp>
        <p:nvSpPr>
          <p:cNvPr id="2" name="Title 1"/>
          <p:cNvSpPr>
            <a:spLocks noGrp="1"/>
          </p:cNvSpPr>
          <p:nvPr>
            <p:ph type="title"/>
          </p:nvPr>
        </p:nvSpPr>
        <p:spPr>
          <a:xfrm>
            <a:off x="2831637" y="448064"/>
            <a:ext cx="8750763" cy="1143000"/>
          </a:xfrm>
        </p:spPr>
        <p:txBody>
          <a:bodyPr/>
          <a:lstStyle/>
          <a:p>
            <a:r>
              <a:rPr lang="en-US"/>
              <a:t>Click to edit Master title style</a:t>
            </a:r>
            <a:endParaRPr lang="en-GB"/>
          </a:p>
        </p:txBody>
      </p:sp>
      <p:sp>
        <p:nvSpPr>
          <p:cNvPr id="3" name="Content Placeholder 2"/>
          <p:cNvSpPr>
            <a:spLocks noGrp="1"/>
          </p:cNvSpPr>
          <p:nvPr>
            <p:ph idx="1"/>
          </p:nvPr>
        </p:nvSpPr>
        <p:spPr>
          <a:xfrm>
            <a:off x="2831637" y="1773626"/>
            <a:ext cx="8750763" cy="460770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8" name="Date Placeholder 3"/>
          <p:cNvSpPr>
            <a:spLocks noGrp="1"/>
          </p:cNvSpPr>
          <p:nvPr>
            <p:ph type="dt" sz="half" idx="10"/>
          </p:nvPr>
        </p:nvSpPr>
        <p:spPr>
          <a:xfrm>
            <a:off x="609600" y="6453339"/>
            <a:ext cx="2844800" cy="268139"/>
          </a:xfrm>
        </p:spPr>
        <p:txBody>
          <a:bodyPr/>
          <a:lstStyle>
            <a:lvl1pPr>
              <a:defRPr b="1">
                <a:solidFill>
                  <a:schemeClr val="bg1"/>
                </a:solidFill>
              </a:defRPr>
            </a:lvl1pPr>
          </a:lstStyle>
          <a:p>
            <a:fld id="{757B281C-5159-4971-8228-52B9A72E9ED2}" type="datetimeFigureOut">
              <a:rPr lang="en-US" smtClean="0"/>
              <a:pPr/>
              <a:t>7/15/24</a:t>
            </a:fld>
            <a:endParaRPr lang="en-US" dirty="0"/>
          </a:p>
        </p:txBody>
      </p:sp>
      <p:sp>
        <p:nvSpPr>
          <p:cNvPr id="9" name="Footer Placeholder 4"/>
          <p:cNvSpPr>
            <a:spLocks noGrp="1"/>
          </p:cNvSpPr>
          <p:nvPr>
            <p:ph type="ftr" sz="quarter" idx="11"/>
          </p:nvPr>
        </p:nvSpPr>
        <p:spPr>
          <a:xfrm>
            <a:off x="4165600" y="6453339"/>
            <a:ext cx="3860800" cy="268139"/>
          </a:xfrm>
        </p:spPr>
        <p:txBody>
          <a:bodyPr/>
          <a:lstStyle>
            <a:lvl1pPr>
              <a:defRPr b="1">
                <a:solidFill>
                  <a:schemeClr val="bg1"/>
                </a:solidFill>
              </a:defRPr>
            </a:lvl1pPr>
          </a:lstStyle>
          <a:p>
            <a:endParaRPr lang="en-US" dirty="0"/>
          </a:p>
        </p:txBody>
      </p:sp>
      <p:sp>
        <p:nvSpPr>
          <p:cNvPr id="10" name="Slide Number Placeholder 5"/>
          <p:cNvSpPr>
            <a:spLocks noGrp="1"/>
          </p:cNvSpPr>
          <p:nvPr>
            <p:ph type="sldNum" sz="quarter" idx="12"/>
          </p:nvPr>
        </p:nvSpPr>
        <p:spPr>
          <a:xfrm>
            <a:off x="8737600" y="6453339"/>
            <a:ext cx="2844800" cy="268139"/>
          </a:xfrm>
        </p:spPr>
        <p:txBody>
          <a:bodyPr/>
          <a:lstStyle>
            <a:lvl1pPr>
              <a:defRPr b="1">
                <a:solidFill>
                  <a:schemeClr val="bg1"/>
                </a:solidFill>
              </a:defRPr>
            </a:lvl1p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72268742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2" descr="E:\AUN COVER PAGE landscape4.jpg"/>
          <p:cNvPicPr>
            <a:picLocks noChangeAspect="1" noChangeArrowheads="1"/>
          </p:cNvPicPr>
          <p:nvPr/>
        </p:nvPicPr>
        <p:blipFill>
          <a:blip r:embed="rId2" cstate="print"/>
          <a:srcRect/>
          <a:stretch>
            <a:fillRect/>
          </a:stretch>
        </p:blipFill>
        <p:spPr bwMode="auto">
          <a:xfrm>
            <a:off x="0" y="0"/>
            <a:ext cx="12192000" cy="6858000"/>
          </a:xfrm>
          <a:prstGeom prst="rect">
            <a:avLst/>
          </a:prstGeom>
          <a:noFill/>
        </p:spPr>
      </p:pic>
      <p:sp>
        <p:nvSpPr>
          <p:cNvPr id="2" name="Title 1"/>
          <p:cNvSpPr>
            <a:spLocks noGrp="1"/>
          </p:cNvSpPr>
          <p:nvPr>
            <p:ph type="title"/>
          </p:nvPr>
        </p:nvSpPr>
        <p:spPr>
          <a:xfrm>
            <a:off x="2927649" y="4406903"/>
            <a:ext cx="8544951" cy="1362075"/>
          </a:xfrm>
        </p:spPr>
        <p:txBody>
          <a:bodyPr anchor="t"/>
          <a:lstStyle>
            <a:lvl1pPr algn="l">
              <a:defRPr sz="3000" b="1" cap="all"/>
            </a:lvl1pPr>
          </a:lstStyle>
          <a:p>
            <a:r>
              <a:rPr lang="en-US"/>
              <a:t>Click to edit Master title style</a:t>
            </a:r>
            <a:endParaRPr lang="en-GB"/>
          </a:p>
        </p:txBody>
      </p:sp>
      <p:sp>
        <p:nvSpPr>
          <p:cNvPr id="3" name="Text Placeholder 2"/>
          <p:cNvSpPr>
            <a:spLocks noGrp="1"/>
          </p:cNvSpPr>
          <p:nvPr>
            <p:ph type="body" idx="1"/>
          </p:nvPr>
        </p:nvSpPr>
        <p:spPr>
          <a:xfrm>
            <a:off x="2927649" y="692697"/>
            <a:ext cx="8544951" cy="3714204"/>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09600" y="6453339"/>
            <a:ext cx="2844800" cy="268139"/>
          </a:xfrm>
          <a:prstGeom prst="rect">
            <a:avLst/>
          </a:prstGeom>
        </p:spPr>
        <p:txBody>
          <a:bodyPr/>
          <a:lstStyle/>
          <a:p>
            <a:fld id="{757B281C-5159-4971-8228-52B9A72E9ED2}" type="datetimeFigureOut">
              <a:rPr lang="en-US" smtClean="0"/>
              <a:pPr/>
              <a:t>7/15/24</a:t>
            </a:fld>
            <a:endParaRPr lang="en-US" dirty="0"/>
          </a:p>
        </p:txBody>
      </p:sp>
      <p:sp>
        <p:nvSpPr>
          <p:cNvPr id="5" name="Footer Placeholder 4"/>
          <p:cNvSpPr>
            <a:spLocks noGrp="1"/>
          </p:cNvSpPr>
          <p:nvPr>
            <p:ph type="ftr" sz="quarter" idx="11"/>
          </p:nvPr>
        </p:nvSpPr>
        <p:spPr>
          <a:xfrm>
            <a:off x="4165600" y="6453339"/>
            <a:ext cx="3860800" cy="268139"/>
          </a:xfrm>
          <a:prstGeom prst="rect">
            <a:avLst/>
          </a:prstGeom>
        </p:spPr>
        <p:txBody>
          <a:bodyPr/>
          <a:lstStyle/>
          <a:p>
            <a:endParaRPr lang="en-US" dirty="0"/>
          </a:p>
        </p:txBody>
      </p:sp>
      <p:sp>
        <p:nvSpPr>
          <p:cNvPr id="6" name="Slide Number Placeholder 5"/>
          <p:cNvSpPr>
            <a:spLocks noGrp="1"/>
          </p:cNvSpPr>
          <p:nvPr>
            <p:ph type="sldNum" sz="quarter" idx="12"/>
          </p:nvPr>
        </p:nvSpPr>
        <p:spPr>
          <a:xfrm>
            <a:off x="8737600" y="6453339"/>
            <a:ext cx="2844800" cy="268139"/>
          </a:xfrm>
          <a:prstGeom prst="rect">
            <a:avLst/>
          </a:prstGeom>
        </p:spPr>
        <p:txBody>
          <a:body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210258138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2" descr="E:\AUN COVER PAGE landscape4.jpg"/>
          <p:cNvPicPr>
            <a:picLocks noChangeAspect="1" noChangeArrowheads="1"/>
          </p:cNvPicPr>
          <p:nvPr/>
        </p:nvPicPr>
        <p:blipFill>
          <a:blip r:embed="rId2" cstate="print"/>
          <a:srcRect/>
          <a:stretch>
            <a:fillRect/>
          </a:stretch>
        </p:blipFill>
        <p:spPr bwMode="auto">
          <a:xfrm>
            <a:off x="0" y="0"/>
            <a:ext cx="12192000" cy="6858000"/>
          </a:xfrm>
          <a:prstGeom prst="rect">
            <a:avLst/>
          </a:prstGeom>
          <a:noFill/>
        </p:spPr>
      </p:pic>
      <p:sp>
        <p:nvSpPr>
          <p:cNvPr id="2" name="Title 1"/>
          <p:cNvSpPr>
            <a:spLocks noGrp="1"/>
          </p:cNvSpPr>
          <p:nvPr>
            <p:ph type="title"/>
          </p:nvPr>
        </p:nvSpPr>
        <p:spPr>
          <a:xfrm>
            <a:off x="2927648" y="404664"/>
            <a:ext cx="8654752" cy="1012974"/>
          </a:xfrm>
        </p:spPr>
        <p:txBody>
          <a:bodyPr/>
          <a:lstStyle/>
          <a:p>
            <a:r>
              <a:rPr lang="en-US"/>
              <a:t>Click to edit Master title style</a:t>
            </a:r>
            <a:endParaRPr lang="en-GB"/>
          </a:p>
        </p:txBody>
      </p:sp>
      <p:sp>
        <p:nvSpPr>
          <p:cNvPr id="3" name="Content Placeholder 2"/>
          <p:cNvSpPr>
            <a:spLocks noGrp="1"/>
          </p:cNvSpPr>
          <p:nvPr>
            <p:ph sz="half" idx="1"/>
          </p:nvPr>
        </p:nvSpPr>
        <p:spPr>
          <a:xfrm>
            <a:off x="2933239" y="1600203"/>
            <a:ext cx="4122869"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Content Placeholder 3"/>
          <p:cNvSpPr>
            <a:spLocks noGrp="1"/>
          </p:cNvSpPr>
          <p:nvPr>
            <p:ph sz="half" idx="2"/>
          </p:nvPr>
        </p:nvSpPr>
        <p:spPr>
          <a:xfrm>
            <a:off x="7344140" y="1600203"/>
            <a:ext cx="4122869"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a:xfrm>
            <a:off x="609600" y="6453339"/>
            <a:ext cx="2844800" cy="268139"/>
          </a:xfrm>
          <a:prstGeom prst="rect">
            <a:avLst/>
          </a:prstGeom>
        </p:spPr>
        <p:txBody>
          <a:bodyPr/>
          <a:lstStyle/>
          <a:p>
            <a:fld id="{757B281C-5159-4971-8228-52B9A72E9ED2}" type="datetimeFigureOut">
              <a:rPr lang="en-US" smtClean="0"/>
              <a:pPr/>
              <a:t>7/15/24</a:t>
            </a:fld>
            <a:endParaRPr lang="en-US" dirty="0"/>
          </a:p>
        </p:txBody>
      </p:sp>
      <p:sp>
        <p:nvSpPr>
          <p:cNvPr id="6" name="Footer Placeholder 5"/>
          <p:cNvSpPr>
            <a:spLocks noGrp="1"/>
          </p:cNvSpPr>
          <p:nvPr>
            <p:ph type="ftr" sz="quarter" idx="11"/>
          </p:nvPr>
        </p:nvSpPr>
        <p:spPr>
          <a:xfrm>
            <a:off x="4165600" y="6453339"/>
            <a:ext cx="3860800" cy="268139"/>
          </a:xfrm>
          <a:prstGeom prst="rect">
            <a:avLst/>
          </a:prstGeom>
        </p:spPr>
        <p:txBody>
          <a:bodyPr/>
          <a:lstStyle/>
          <a:p>
            <a:endParaRPr lang="en-US" dirty="0"/>
          </a:p>
        </p:txBody>
      </p:sp>
      <p:sp>
        <p:nvSpPr>
          <p:cNvPr id="7" name="Slide Number Placeholder 6"/>
          <p:cNvSpPr>
            <a:spLocks noGrp="1"/>
          </p:cNvSpPr>
          <p:nvPr>
            <p:ph type="sldNum" sz="quarter" idx="12"/>
          </p:nvPr>
        </p:nvSpPr>
        <p:spPr>
          <a:xfrm>
            <a:off x="8737600" y="6453339"/>
            <a:ext cx="2844800" cy="268139"/>
          </a:xfrm>
          <a:prstGeom prst="rect">
            <a:avLst/>
          </a:prstGeom>
        </p:spPr>
        <p:txBody>
          <a:body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115177562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2" name="Picture 2" descr="E:\AUN COVER PAGE landscape4.jpg"/>
          <p:cNvPicPr>
            <a:picLocks noChangeAspect="1" noChangeArrowheads="1"/>
          </p:cNvPicPr>
          <p:nvPr/>
        </p:nvPicPr>
        <p:blipFill>
          <a:blip r:embed="rId2" cstate="print"/>
          <a:srcRect/>
          <a:stretch>
            <a:fillRect/>
          </a:stretch>
        </p:blipFill>
        <p:spPr bwMode="auto">
          <a:xfrm>
            <a:off x="0" y="0"/>
            <a:ext cx="12192000" cy="6858000"/>
          </a:xfrm>
          <a:prstGeom prst="rect">
            <a:avLst/>
          </a:prstGeom>
          <a:noFill/>
        </p:spPr>
      </p:pic>
      <p:sp>
        <p:nvSpPr>
          <p:cNvPr id="2" name="Title 1"/>
          <p:cNvSpPr>
            <a:spLocks noGrp="1"/>
          </p:cNvSpPr>
          <p:nvPr>
            <p:ph type="title"/>
          </p:nvPr>
        </p:nvSpPr>
        <p:spPr>
          <a:xfrm>
            <a:off x="2831637" y="404664"/>
            <a:ext cx="8736971" cy="1012974"/>
          </a:xfrm>
        </p:spPr>
        <p:txBody>
          <a:bodyPr/>
          <a:lstStyle>
            <a:lvl1pPr>
              <a:defRPr/>
            </a:lvl1pPr>
          </a:lstStyle>
          <a:p>
            <a:r>
              <a:rPr lang="en-US"/>
              <a:t>Click to edit Master title style</a:t>
            </a:r>
            <a:endParaRPr lang="en-GB" dirty="0"/>
          </a:p>
        </p:txBody>
      </p:sp>
      <p:sp>
        <p:nvSpPr>
          <p:cNvPr id="3" name="Text Placeholder 2"/>
          <p:cNvSpPr>
            <a:spLocks noGrp="1"/>
          </p:cNvSpPr>
          <p:nvPr>
            <p:ph type="body" idx="1"/>
          </p:nvPr>
        </p:nvSpPr>
        <p:spPr>
          <a:xfrm>
            <a:off x="2864586" y="1646262"/>
            <a:ext cx="4207287"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2864586" y="2286024"/>
            <a:ext cx="4207287"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7296606" y="1646262"/>
            <a:ext cx="4208940"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7296606" y="2286024"/>
            <a:ext cx="4208940"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a:xfrm>
            <a:off x="609600" y="6453339"/>
            <a:ext cx="2844800" cy="268139"/>
          </a:xfrm>
          <a:prstGeom prst="rect">
            <a:avLst/>
          </a:prstGeom>
        </p:spPr>
        <p:txBody>
          <a:bodyPr/>
          <a:lstStyle/>
          <a:p>
            <a:fld id="{757B281C-5159-4971-8228-52B9A72E9ED2}" type="datetimeFigureOut">
              <a:rPr lang="en-US" smtClean="0"/>
              <a:pPr/>
              <a:t>7/15/24</a:t>
            </a:fld>
            <a:endParaRPr lang="en-US" dirty="0"/>
          </a:p>
        </p:txBody>
      </p:sp>
      <p:sp>
        <p:nvSpPr>
          <p:cNvPr id="8" name="Footer Placeholder 7"/>
          <p:cNvSpPr>
            <a:spLocks noGrp="1"/>
          </p:cNvSpPr>
          <p:nvPr>
            <p:ph type="ftr" sz="quarter" idx="11"/>
          </p:nvPr>
        </p:nvSpPr>
        <p:spPr>
          <a:xfrm>
            <a:off x="4165600" y="6453339"/>
            <a:ext cx="3860800" cy="268139"/>
          </a:xfrm>
          <a:prstGeom prst="rect">
            <a:avLst/>
          </a:prstGeom>
        </p:spPr>
        <p:txBody>
          <a:bodyPr/>
          <a:lstStyle/>
          <a:p>
            <a:endParaRPr lang="en-US" dirty="0"/>
          </a:p>
        </p:txBody>
      </p:sp>
      <p:sp>
        <p:nvSpPr>
          <p:cNvPr id="9" name="Slide Number Placeholder 8"/>
          <p:cNvSpPr>
            <a:spLocks noGrp="1"/>
          </p:cNvSpPr>
          <p:nvPr>
            <p:ph type="sldNum" sz="quarter" idx="12"/>
          </p:nvPr>
        </p:nvSpPr>
        <p:spPr>
          <a:xfrm>
            <a:off x="8737600" y="6453339"/>
            <a:ext cx="2844800" cy="268139"/>
          </a:xfrm>
          <a:prstGeom prst="rect">
            <a:avLst/>
          </a:prstGeom>
        </p:spPr>
        <p:txBody>
          <a:body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414341544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2" descr="E:\AUN COVER PAGE landscape4.jpg"/>
          <p:cNvPicPr>
            <a:picLocks noChangeAspect="1" noChangeArrowheads="1"/>
          </p:cNvPicPr>
          <p:nvPr/>
        </p:nvPicPr>
        <p:blipFill>
          <a:blip r:embed="rId2" cstate="print"/>
          <a:srcRect/>
          <a:stretch>
            <a:fillRect/>
          </a:stretch>
        </p:blipFill>
        <p:spPr bwMode="auto">
          <a:xfrm>
            <a:off x="0" y="0"/>
            <a:ext cx="12192000" cy="6858000"/>
          </a:xfrm>
          <a:prstGeom prst="rect">
            <a:avLst/>
          </a:prstGeom>
          <a:noFill/>
        </p:spPr>
      </p:pic>
      <p:sp>
        <p:nvSpPr>
          <p:cNvPr id="2" name="Title 1"/>
          <p:cNvSpPr>
            <a:spLocks noGrp="1"/>
          </p:cNvSpPr>
          <p:nvPr>
            <p:ph type="title"/>
          </p:nvPr>
        </p:nvSpPr>
        <p:spPr>
          <a:xfrm>
            <a:off x="2735628" y="404664"/>
            <a:ext cx="8846773" cy="1012974"/>
          </a:xfrm>
        </p:spPr>
        <p:txBody>
          <a:bodyPr/>
          <a:lstStyle/>
          <a:p>
            <a:r>
              <a:rPr lang="en-US"/>
              <a:t>Click to edit Master title style</a:t>
            </a:r>
            <a:endParaRPr lang="en-GB"/>
          </a:p>
        </p:txBody>
      </p:sp>
      <p:sp>
        <p:nvSpPr>
          <p:cNvPr id="3" name="Date Placeholder 2"/>
          <p:cNvSpPr>
            <a:spLocks noGrp="1"/>
          </p:cNvSpPr>
          <p:nvPr>
            <p:ph type="dt" sz="half" idx="10"/>
          </p:nvPr>
        </p:nvSpPr>
        <p:spPr>
          <a:xfrm>
            <a:off x="609600" y="6453339"/>
            <a:ext cx="2844800" cy="268139"/>
          </a:xfrm>
          <a:prstGeom prst="rect">
            <a:avLst/>
          </a:prstGeom>
        </p:spPr>
        <p:txBody>
          <a:bodyPr/>
          <a:lstStyle/>
          <a:p>
            <a:fld id="{757B281C-5159-4971-8228-52B9A72E9ED2}" type="datetimeFigureOut">
              <a:rPr lang="en-US" smtClean="0"/>
              <a:pPr/>
              <a:t>7/15/24</a:t>
            </a:fld>
            <a:endParaRPr lang="en-US" dirty="0"/>
          </a:p>
        </p:txBody>
      </p:sp>
      <p:sp>
        <p:nvSpPr>
          <p:cNvPr id="4" name="Footer Placeholder 3"/>
          <p:cNvSpPr>
            <a:spLocks noGrp="1"/>
          </p:cNvSpPr>
          <p:nvPr>
            <p:ph type="ftr" sz="quarter" idx="11"/>
          </p:nvPr>
        </p:nvSpPr>
        <p:spPr>
          <a:xfrm>
            <a:off x="4165600" y="6453339"/>
            <a:ext cx="3860800" cy="268139"/>
          </a:xfrm>
          <a:prstGeom prst="rect">
            <a:avLst/>
          </a:prstGeom>
        </p:spPr>
        <p:txBody>
          <a:bodyPr/>
          <a:lstStyle/>
          <a:p>
            <a:endParaRPr lang="en-US" dirty="0"/>
          </a:p>
        </p:txBody>
      </p:sp>
      <p:sp>
        <p:nvSpPr>
          <p:cNvPr id="5" name="Slide Number Placeholder 4"/>
          <p:cNvSpPr>
            <a:spLocks noGrp="1"/>
          </p:cNvSpPr>
          <p:nvPr>
            <p:ph type="sldNum" sz="quarter" idx="12"/>
          </p:nvPr>
        </p:nvSpPr>
        <p:spPr>
          <a:xfrm>
            <a:off x="8737600" y="6453339"/>
            <a:ext cx="2844800" cy="268139"/>
          </a:xfrm>
          <a:prstGeom prst="rect">
            <a:avLst/>
          </a:prstGeom>
        </p:spPr>
        <p:txBody>
          <a:body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376019632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pic>
        <p:nvPicPr>
          <p:cNvPr id="3075" name="Picture 3" descr="E:\AUN COVER PAGE landscape.jpg"/>
          <p:cNvPicPr>
            <a:picLocks noChangeAspect="1" noChangeArrowheads="1"/>
          </p:cNvPicPr>
          <p:nvPr/>
        </p:nvPicPr>
        <p:blipFill>
          <a:blip r:embed="rId2" cstate="print"/>
          <a:srcRect/>
          <a:stretch>
            <a:fillRect/>
          </a:stretch>
        </p:blipFill>
        <p:spPr bwMode="auto">
          <a:xfrm>
            <a:off x="-1032933" y="-352425"/>
            <a:ext cx="14259984" cy="7564438"/>
          </a:xfrm>
          <a:prstGeom prst="rect">
            <a:avLst/>
          </a:prstGeom>
          <a:noFill/>
        </p:spPr>
      </p:pic>
      <p:sp>
        <p:nvSpPr>
          <p:cNvPr id="7" name="Title 6"/>
          <p:cNvSpPr>
            <a:spLocks noGrp="1"/>
          </p:cNvSpPr>
          <p:nvPr>
            <p:ph type="title"/>
          </p:nvPr>
        </p:nvSpPr>
        <p:spPr>
          <a:xfrm>
            <a:off x="1583500" y="274638"/>
            <a:ext cx="9998901" cy="1143000"/>
          </a:xfrm>
        </p:spPr>
        <p:txBody>
          <a:bodyPr/>
          <a:lstStyle/>
          <a:p>
            <a:r>
              <a:rPr lang="en-US"/>
              <a:t>Click to edit Master title style</a:t>
            </a:r>
            <a:endParaRPr lang="en-GB" dirty="0"/>
          </a:p>
        </p:txBody>
      </p:sp>
      <p:sp>
        <p:nvSpPr>
          <p:cNvPr id="11" name="Text Placeholder 10"/>
          <p:cNvSpPr>
            <a:spLocks noGrp="1"/>
          </p:cNvSpPr>
          <p:nvPr>
            <p:ph type="body" sz="quarter" idx="14"/>
          </p:nvPr>
        </p:nvSpPr>
        <p:spPr>
          <a:xfrm>
            <a:off x="3790951" y="1773238"/>
            <a:ext cx="7969679" cy="914400"/>
          </a:xfrm>
        </p:spPr>
        <p:txBody>
          <a:bodyPr/>
          <a:lstStyle>
            <a:lvl1pPr>
              <a:buNone/>
              <a:defRPr/>
            </a:lvl1pPr>
          </a:lstStyle>
          <a:p>
            <a:pPr lvl="0"/>
            <a:r>
              <a:rPr lang="en-US"/>
              <a:t>Click to edit Master text styles</a:t>
            </a:r>
          </a:p>
        </p:txBody>
      </p:sp>
      <p:sp>
        <p:nvSpPr>
          <p:cNvPr id="17" name="Text Placeholder 16"/>
          <p:cNvSpPr>
            <a:spLocks noGrp="1"/>
          </p:cNvSpPr>
          <p:nvPr>
            <p:ph type="body" sz="quarter" idx="15" hasCustomPrompt="1"/>
          </p:nvPr>
        </p:nvSpPr>
        <p:spPr>
          <a:xfrm>
            <a:off x="7248128" y="5300665"/>
            <a:ext cx="4943872" cy="1368697"/>
          </a:xfrm>
        </p:spPr>
        <p:txBody>
          <a:bodyPr/>
          <a:lstStyle>
            <a:lvl1pPr>
              <a:defRPr sz="2100" b="1"/>
            </a:lvl1pPr>
            <a:lvl2pPr>
              <a:buNone/>
              <a:defRPr/>
            </a:lvl2pPr>
          </a:lstStyle>
          <a:p>
            <a:pPr lvl="0"/>
            <a:r>
              <a:rPr lang="en-US" dirty="0"/>
              <a:t>Abba </a:t>
            </a:r>
            <a:r>
              <a:rPr lang="en-US" dirty="0" err="1"/>
              <a:t>Tahir</a:t>
            </a:r>
            <a:endParaRPr lang="en-US" dirty="0"/>
          </a:p>
          <a:p>
            <a:pPr lvl="1"/>
            <a:r>
              <a:rPr lang="en-US" dirty="0"/>
              <a:t>abba@aun.edu.ng</a:t>
            </a:r>
          </a:p>
          <a:p>
            <a:pPr lvl="0"/>
            <a:endParaRPr lang="en-GB" dirty="0"/>
          </a:p>
        </p:txBody>
      </p:sp>
    </p:spTree>
    <p:extLst>
      <p:ext uri="{BB962C8B-B14F-4D97-AF65-F5344CB8AC3E}">
        <p14:creationId xmlns:p14="http://schemas.microsoft.com/office/powerpoint/2010/main" val="204793871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p:spPr>
        <p:txBody>
          <a:bodyPr anchor="b"/>
          <a:lstStyle>
            <a:lvl1pPr algn="l">
              <a:defRPr sz="1500" b="1"/>
            </a:lvl1pPr>
          </a:lstStyle>
          <a:p>
            <a:r>
              <a:rPr lang="en-US"/>
              <a:t>Click to edit Master title style</a:t>
            </a:r>
            <a:endParaRPr lang="en-GB"/>
          </a:p>
        </p:txBody>
      </p:sp>
      <p:sp>
        <p:nvSpPr>
          <p:cNvPr id="3" name="Content Placeholder 2"/>
          <p:cNvSpPr>
            <a:spLocks noGrp="1"/>
          </p:cNvSpPr>
          <p:nvPr>
            <p:ph idx="1"/>
          </p:nvPr>
        </p:nvSpPr>
        <p:spPr>
          <a:xfrm>
            <a:off x="4766733" y="273053"/>
            <a:ext cx="6815667"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09602" y="1435103"/>
            <a:ext cx="4011084"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a:xfrm>
            <a:off x="609600" y="6356353"/>
            <a:ext cx="2844800" cy="365125"/>
          </a:xfrm>
          <a:prstGeom prst="rect">
            <a:avLst/>
          </a:prstGeom>
        </p:spPr>
        <p:txBody>
          <a:bodyPr/>
          <a:lstStyle/>
          <a:p>
            <a:fld id="{757B281C-5159-4971-8228-52B9A72E9ED2}" type="datetimeFigureOut">
              <a:rPr lang="en-US" smtClean="0"/>
              <a:pPr/>
              <a:t>7/15/24</a:t>
            </a:fld>
            <a:endParaRPr lang="en-US" dirty="0"/>
          </a:p>
        </p:txBody>
      </p:sp>
      <p:sp>
        <p:nvSpPr>
          <p:cNvPr id="6" name="Footer Placeholder 5"/>
          <p:cNvSpPr>
            <a:spLocks noGrp="1"/>
          </p:cNvSpPr>
          <p:nvPr>
            <p:ph type="ftr" sz="quarter" idx="11"/>
          </p:nvPr>
        </p:nvSpPr>
        <p:spPr>
          <a:xfrm>
            <a:off x="4165600" y="6356353"/>
            <a:ext cx="38608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8737600" y="6356353"/>
            <a:ext cx="2844800" cy="365125"/>
          </a:xfrm>
          <a:prstGeom prst="rect">
            <a:avLst/>
          </a:prstGeom>
        </p:spPr>
        <p:txBody>
          <a:body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382127753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1500" b="1"/>
            </a:lvl1pPr>
          </a:lstStyle>
          <a:p>
            <a:r>
              <a:rPr lang="en-US"/>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GB"/>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a:xfrm>
            <a:off x="609600" y="6356353"/>
            <a:ext cx="2844800" cy="365125"/>
          </a:xfrm>
          <a:prstGeom prst="rect">
            <a:avLst/>
          </a:prstGeom>
        </p:spPr>
        <p:txBody>
          <a:bodyPr/>
          <a:lstStyle/>
          <a:p>
            <a:fld id="{757B281C-5159-4971-8228-52B9A72E9ED2}" type="datetimeFigureOut">
              <a:rPr lang="en-US" smtClean="0"/>
              <a:pPr/>
              <a:t>7/15/24</a:t>
            </a:fld>
            <a:endParaRPr lang="en-US" dirty="0"/>
          </a:p>
        </p:txBody>
      </p:sp>
      <p:sp>
        <p:nvSpPr>
          <p:cNvPr id="6" name="Footer Placeholder 5"/>
          <p:cNvSpPr>
            <a:spLocks noGrp="1"/>
          </p:cNvSpPr>
          <p:nvPr>
            <p:ph type="ftr" sz="quarter" idx="11"/>
          </p:nvPr>
        </p:nvSpPr>
        <p:spPr>
          <a:xfrm>
            <a:off x="4165600" y="6356353"/>
            <a:ext cx="38608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8737600" y="6356353"/>
            <a:ext cx="2844800" cy="365125"/>
          </a:xfrm>
          <a:prstGeom prst="rect">
            <a:avLst/>
          </a:prstGeom>
        </p:spPr>
        <p:txBody>
          <a:body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167374471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a:xfrm>
            <a:off x="609600" y="6356353"/>
            <a:ext cx="2844800" cy="365125"/>
          </a:xfrm>
          <a:prstGeom prst="rect">
            <a:avLst/>
          </a:prstGeom>
        </p:spPr>
        <p:txBody>
          <a:bodyPr/>
          <a:lstStyle/>
          <a:p>
            <a:fld id="{757B281C-5159-4971-8228-52B9A72E9ED2}" type="datetimeFigureOut">
              <a:rPr lang="en-US" smtClean="0"/>
              <a:pPr/>
              <a:t>7/15/24</a:t>
            </a:fld>
            <a:endParaRPr lang="en-US" dirty="0"/>
          </a:p>
        </p:txBody>
      </p:sp>
      <p:sp>
        <p:nvSpPr>
          <p:cNvPr id="5" name="Footer Placeholder 4"/>
          <p:cNvSpPr>
            <a:spLocks noGrp="1"/>
          </p:cNvSpPr>
          <p:nvPr>
            <p:ph type="ftr" sz="quarter" idx="11"/>
          </p:nvPr>
        </p:nvSpPr>
        <p:spPr>
          <a:xfrm>
            <a:off x="4165600" y="6356353"/>
            <a:ext cx="38608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8737600" y="6356353"/>
            <a:ext cx="2844800" cy="365125"/>
          </a:xfrm>
          <a:prstGeom prst="rect">
            <a:avLst/>
          </a:prstGeom>
        </p:spPr>
        <p:txBody>
          <a:body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2811180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1"/>
            <a:ext cx="27432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09600" y="274641"/>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a:xfrm>
            <a:off x="609600" y="6356353"/>
            <a:ext cx="2844800" cy="365125"/>
          </a:xfrm>
          <a:prstGeom prst="rect">
            <a:avLst/>
          </a:prstGeom>
        </p:spPr>
        <p:txBody>
          <a:bodyPr/>
          <a:lstStyle/>
          <a:p>
            <a:fld id="{757B281C-5159-4971-8228-52B9A72E9ED2}" type="datetimeFigureOut">
              <a:rPr lang="en-US" smtClean="0"/>
              <a:pPr/>
              <a:t>7/15/24</a:t>
            </a:fld>
            <a:endParaRPr lang="en-US" dirty="0"/>
          </a:p>
        </p:txBody>
      </p:sp>
      <p:sp>
        <p:nvSpPr>
          <p:cNvPr id="5" name="Footer Placeholder 4"/>
          <p:cNvSpPr>
            <a:spLocks noGrp="1"/>
          </p:cNvSpPr>
          <p:nvPr>
            <p:ph type="ftr" sz="quarter" idx="11"/>
          </p:nvPr>
        </p:nvSpPr>
        <p:spPr>
          <a:xfrm>
            <a:off x="4165600" y="6356353"/>
            <a:ext cx="38608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8737600" y="6356353"/>
            <a:ext cx="2844800" cy="365125"/>
          </a:xfrm>
          <a:prstGeom prst="rect">
            <a:avLst/>
          </a:prstGeom>
        </p:spPr>
        <p:txBody>
          <a:body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652979104"/>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pic>
        <p:nvPicPr>
          <p:cNvPr id="2050" name="Picture 2" descr="E:\AUN COVER PAGE landscape...jpg"/>
          <p:cNvPicPr>
            <a:picLocks noChangeAspect="1" noChangeArrowheads="1"/>
          </p:cNvPicPr>
          <p:nvPr/>
        </p:nvPicPr>
        <p:blipFill>
          <a:blip r:embed="rId2" cstate="print"/>
          <a:srcRect/>
          <a:stretch>
            <a:fillRect/>
          </a:stretch>
        </p:blipFill>
        <p:spPr bwMode="auto">
          <a:xfrm>
            <a:off x="-240704" y="0"/>
            <a:ext cx="12432704" cy="6858000"/>
          </a:xfrm>
          <a:prstGeom prst="rect">
            <a:avLst/>
          </a:prstGeom>
          <a:noFill/>
        </p:spPr>
      </p:pic>
      <p:sp>
        <p:nvSpPr>
          <p:cNvPr id="3" name="Date Placeholder 2"/>
          <p:cNvSpPr>
            <a:spLocks noGrp="1"/>
          </p:cNvSpPr>
          <p:nvPr>
            <p:ph type="dt" sz="half" idx="10"/>
          </p:nvPr>
        </p:nvSpPr>
        <p:spPr/>
        <p:txBody>
          <a:bodyPr/>
          <a:lstStyle/>
          <a:p>
            <a:fld id="{757B281C-5159-4971-8228-52B9A72E9ED2}" type="datetimeFigureOut">
              <a:rPr lang="en-US" smtClean="0"/>
              <a:pPr/>
              <a:t>7/15/24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3D6E5A2-EC83-451F-A719-9AC1370DD5CF}" type="slidenum">
              <a:rPr lang="en-US" smtClean="0"/>
              <a:pPr/>
              <a:t>‹#›</a:t>
            </a:fld>
            <a:endParaRPr lang="en-US" dirty="0"/>
          </a:p>
        </p:txBody>
      </p:sp>
      <p:sp>
        <p:nvSpPr>
          <p:cNvPr id="8" name="Text Placeholder 7"/>
          <p:cNvSpPr>
            <a:spLocks noGrp="1"/>
          </p:cNvSpPr>
          <p:nvPr>
            <p:ph type="body" sz="quarter" idx="13"/>
          </p:nvPr>
        </p:nvSpPr>
        <p:spPr>
          <a:xfrm>
            <a:off x="1871532" y="1628800"/>
            <a:ext cx="9697077" cy="1944216"/>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Title 8"/>
          <p:cNvSpPr>
            <a:spLocks noGrp="1"/>
          </p:cNvSpPr>
          <p:nvPr>
            <p:ph type="title"/>
          </p:nvPr>
        </p:nvSpPr>
        <p:spPr>
          <a:xfrm>
            <a:off x="1871532" y="404664"/>
            <a:ext cx="9710869" cy="1012974"/>
          </a:xfrm>
        </p:spPr>
        <p:txBody>
          <a:bodyPr/>
          <a:lstStyle>
            <a:lvl1pPr>
              <a:defRPr>
                <a:solidFill>
                  <a:schemeClr val="bg1"/>
                </a:solidFill>
              </a:defRPr>
            </a:lvl1pPr>
          </a:lstStyle>
          <a:p>
            <a:r>
              <a:rPr lang="en-US"/>
              <a:t>Click to edit Master title style</a:t>
            </a:r>
            <a:endParaRPr lang="en-GB"/>
          </a:p>
        </p:txBody>
      </p:sp>
    </p:spTree>
    <p:extLst>
      <p:ext uri="{BB962C8B-B14F-4D97-AF65-F5344CB8AC3E}">
        <p14:creationId xmlns:p14="http://schemas.microsoft.com/office/powerpoint/2010/main" val="157703320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preserve="1" userDrawn="1">
  <p:cSld name="1_Title Slide">
    <p:spTree>
      <p:nvGrpSpPr>
        <p:cNvPr id="1" name=""/>
        <p:cNvGrpSpPr/>
        <p:nvPr/>
      </p:nvGrpSpPr>
      <p:grpSpPr>
        <a:xfrm>
          <a:off x="0" y="0"/>
          <a:ext cx="0" cy="0"/>
          <a:chOff x="0" y="0"/>
          <a:chExt cx="0" cy="0"/>
        </a:xfrm>
      </p:grpSpPr>
      <p:pic>
        <p:nvPicPr>
          <p:cNvPr id="6" name="Picture 5"/>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58058" y="0"/>
            <a:ext cx="12133943" cy="6879771"/>
          </a:xfrm>
          <a:prstGeom prst="rect">
            <a:avLst/>
          </a:prstGeom>
        </p:spPr>
      </p:pic>
      <p:sp>
        <p:nvSpPr>
          <p:cNvPr id="2" name="Title 1"/>
          <p:cNvSpPr>
            <a:spLocks noGrp="1"/>
          </p:cNvSpPr>
          <p:nvPr>
            <p:ph type="ctrTitle" hasCustomPrompt="1"/>
          </p:nvPr>
        </p:nvSpPr>
        <p:spPr>
          <a:xfrm>
            <a:off x="3454400" y="2286001"/>
            <a:ext cx="8240299" cy="1470025"/>
          </a:xfrm>
        </p:spPr>
        <p:txBody>
          <a:bodyPr anchor="t"/>
          <a:lstStyle>
            <a:lvl1pPr algn="r">
              <a:defRPr b="1" cap="small" baseline="0">
                <a:solidFill>
                  <a:srgbClr val="003300"/>
                </a:solidFill>
              </a:defRPr>
            </a:lvl1pPr>
          </a:lstStyle>
          <a:p>
            <a:r>
              <a:rPr lang="en-US" dirty="0"/>
              <a:t>Click to edit master title style</a:t>
            </a:r>
          </a:p>
        </p:txBody>
      </p:sp>
      <p:sp>
        <p:nvSpPr>
          <p:cNvPr id="3" name="Subtitle 2"/>
          <p:cNvSpPr>
            <a:spLocks noGrp="1"/>
          </p:cNvSpPr>
          <p:nvPr>
            <p:ph type="subTitle" idx="1"/>
          </p:nvPr>
        </p:nvSpPr>
        <p:spPr>
          <a:xfrm>
            <a:off x="5283200" y="4038600"/>
            <a:ext cx="6363371" cy="990600"/>
          </a:xfrm>
        </p:spPr>
        <p:txBody>
          <a:bodyPr>
            <a:normAutofit/>
          </a:bodyPr>
          <a:lstStyle>
            <a:lvl1pPr marL="0" indent="0" algn="r">
              <a:buNone/>
              <a:defRPr sz="2000" b="0">
                <a:solidFill>
                  <a:schemeClr val="tx1"/>
                </a:solidFill>
                <a:latin typeface="Georgia" pitchFamily="18"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pic>
        <p:nvPicPr>
          <p:cNvPr id="7" name="Picture 6"/>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0" y="1251"/>
            <a:ext cx="4962157" cy="6858000"/>
          </a:xfrm>
          <a:prstGeom prst="rect">
            <a:avLst/>
          </a:prstGeom>
        </p:spPr>
      </p:pic>
      <p:sp>
        <p:nvSpPr>
          <p:cNvPr id="10" name="Picture Placeholder 9"/>
          <p:cNvSpPr>
            <a:spLocks noGrp="1"/>
          </p:cNvSpPr>
          <p:nvPr>
            <p:ph type="pic" sz="quarter" idx="13" hasCustomPrompt="1"/>
          </p:nvPr>
        </p:nvSpPr>
        <p:spPr>
          <a:xfrm>
            <a:off x="9144000" y="5105400"/>
            <a:ext cx="2438400" cy="990600"/>
          </a:xfrm>
        </p:spPr>
        <p:txBody>
          <a:bodyPr>
            <a:normAutofit/>
          </a:bodyPr>
          <a:lstStyle>
            <a:lvl1pPr marL="0" indent="0" algn="ctr">
              <a:buNone/>
              <a:defRPr sz="2000" baseline="0"/>
            </a:lvl1pPr>
          </a:lstStyle>
          <a:p>
            <a:r>
              <a:rPr lang="en-US" dirty="0"/>
              <a:t>Company Logo</a:t>
            </a:r>
          </a:p>
        </p:txBody>
      </p:sp>
    </p:spTree>
    <p:extLst>
      <p:ext uri="{BB962C8B-B14F-4D97-AF65-F5344CB8AC3E}">
        <p14:creationId xmlns:p14="http://schemas.microsoft.com/office/powerpoint/2010/main" val="1990922963"/>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17" Type="http://schemas.openxmlformats.org/officeDocument/2006/relationships/theme" Target="../theme/theme2.xml"/><Relationship Id="rId2" Type="http://schemas.openxmlformats.org/officeDocument/2006/relationships/slideLayout" Target="../slideLayouts/slideLayout18.xml"/><Relationship Id="rId16" Type="http://schemas.openxmlformats.org/officeDocument/2006/relationships/slideLayout" Target="../slideLayouts/slideLayout32.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5" Type="http://schemas.openxmlformats.org/officeDocument/2006/relationships/slideLayout" Target="../slideLayouts/slideLayout3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0.xml"/><Relationship Id="rId3" Type="http://schemas.openxmlformats.org/officeDocument/2006/relationships/slideLayout" Target="../slideLayouts/slideLayout35.xml"/><Relationship Id="rId7" Type="http://schemas.openxmlformats.org/officeDocument/2006/relationships/slideLayout" Target="../slideLayouts/slideLayout39.xml"/><Relationship Id="rId12" Type="http://schemas.openxmlformats.org/officeDocument/2006/relationships/theme" Target="../theme/theme3.xml"/><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slideLayout" Target="../slideLayouts/slideLayout43.xml"/><Relationship Id="rId5" Type="http://schemas.openxmlformats.org/officeDocument/2006/relationships/slideLayout" Target="../slideLayouts/slideLayout37.xml"/><Relationship Id="rId10" Type="http://schemas.openxmlformats.org/officeDocument/2006/relationships/slideLayout" Target="../slideLayouts/slideLayout42.xml"/><Relationship Id="rId4" Type="http://schemas.openxmlformats.org/officeDocument/2006/relationships/slideLayout" Target="../slideLayouts/slideLayout36.xml"/><Relationship Id="rId9" Type="http://schemas.openxmlformats.org/officeDocument/2006/relationships/slideLayout" Target="../slideLayouts/slideLayout4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1.xml"/><Relationship Id="rId13" Type="http://schemas.openxmlformats.org/officeDocument/2006/relationships/slideLayout" Target="../slideLayouts/slideLayout56.xml"/><Relationship Id="rId3" Type="http://schemas.openxmlformats.org/officeDocument/2006/relationships/slideLayout" Target="../slideLayouts/slideLayout46.xml"/><Relationship Id="rId7" Type="http://schemas.openxmlformats.org/officeDocument/2006/relationships/slideLayout" Target="../slideLayouts/slideLayout50.xml"/><Relationship Id="rId12" Type="http://schemas.openxmlformats.org/officeDocument/2006/relationships/slideLayout" Target="../slideLayouts/slideLayout55.xml"/><Relationship Id="rId2" Type="http://schemas.openxmlformats.org/officeDocument/2006/relationships/slideLayout" Target="../slideLayouts/slideLayout45.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slideLayout" Target="../slideLayouts/slideLayout54.xml"/><Relationship Id="rId5" Type="http://schemas.openxmlformats.org/officeDocument/2006/relationships/slideLayout" Target="../slideLayouts/slideLayout48.xml"/><Relationship Id="rId10" Type="http://schemas.openxmlformats.org/officeDocument/2006/relationships/slideLayout" Target="../slideLayouts/slideLayout53.xml"/><Relationship Id="rId4" Type="http://schemas.openxmlformats.org/officeDocument/2006/relationships/slideLayout" Target="../slideLayouts/slideLayout47.xml"/><Relationship Id="rId9" Type="http://schemas.openxmlformats.org/officeDocument/2006/relationships/slideLayout" Target="../slideLayouts/slideLayout52.xml"/><Relationship Id="rId1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4.xml"/><Relationship Id="rId13" Type="http://schemas.openxmlformats.org/officeDocument/2006/relationships/slideLayout" Target="../slideLayouts/slideLayout69.xml"/><Relationship Id="rId3" Type="http://schemas.openxmlformats.org/officeDocument/2006/relationships/slideLayout" Target="../slideLayouts/slideLayout59.xml"/><Relationship Id="rId7" Type="http://schemas.openxmlformats.org/officeDocument/2006/relationships/slideLayout" Target="../slideLayouts/slideLayout63.xml"/><Relationship Id="rId12" Type="http://schemas.openxmlformats.org/officeDocument/2006/relationships/slideLayout" Target="../slideLayouts/slideLayout68.xml"/><Relationship Id="rId2" Type="http://schemas.openxmlformats.org/officeDocument/2006/relationships/slideLayout" Target="../slideLayouts/slideLayout58.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slideLayout" Target="../slideLayouts/slideLayout67.xml"/><Relationship Id="rId5" Type="http://schemas.openxmlformats.org/officeDocument/2006/relationships/slideLayout" Target="../slideLayouts/slideLayout61.xml"/><Relationship Id="rId10" Type="http://schemas.openxmlformats.org/officeDocument/2006/relationships/slideLayout" Target="../slideLayouts/slideLayout66.xml"/><Relationship Id="rId4" Type="http://schemas.openxmlformats.org/officeDocument/2006/relationships/slideLayout" Target="../slideLayouts/slideLayout60.xml"/><Relationship Id="rId9" Type="http://schemas.openxmlformats.org/officeDocument/2006/relationships/slideLayout" Target="../slideLayouts/slideLayout65.xml"/><Relationship Id="rId14" Type="http://schemas.openxmlformats.org/officeDocument/2006/relationships/theme" Target="../theme/theme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6" y="609600"/>
            <a:ext cx="10353763" cy="970450"/>
          </a:xfrm>
          <a:prstGeom prst="rect">
            <a:avLst/>
          </a:prstGeom>
          <a:effectLst>
            <a:outerShdw blurRad="25400" dir="17880000">
              <a:srgbClr val="000000">
                <a:alpha val="46000"/>
              </a:srgbClr>
            </a:outerShdw>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96" y="1732453"/>
            <a:ext cx="10353763" cy="4058751"/>
          </a:xfrm>
          <a:prstGeom prst="rect">
            <a:avLst/>
          </a:prstGeom>
          <a:effectLst>
            <a:outerShdw blurRad="25400" dir="17880000">
              <a:srgbClr val="000000">
                <a:alpha val="46000"/>
              </a:srgbClr>
            </a:outerShdw>
          </a:effectLst>
        </p:spPr>
        <p:txBody>
          <a:bodyPr vert="horz" lIns="91440" tIns="45720" rIns="91440" bIns="45720" rtlCol="0"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Slide Number Placeholder 11">
            <a:extLst>
              <a:ext uri="{FF2B5EF4-FFF2-40B4-BE49-F238E27FC236}">
                <a16:creationId xmlns:a16="http://schemas.microsoft.com/office/drawing/2014/main" id="{4FF21F88-C17D-4626-8DBB-549C67514BA0}"/>
              </a:ext>
            </a:extLst>
          </p:cNvPr>
          <p:cNvSpPr>
            <a:spLocks noGrp="1"/>
          </p:cNvSpPr>
          <p:nvPr>
            <p:ph type="sldNum" sz="quarter" idx="4"/>
          </p:nvPr>
        </p:nvSpPr>
        <p:spPr>
          <a:xfrm>
            <a:off x="10458450" y="5943605"/>
            <a:ext cx="809108"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21AC215A-FEB8-401E-B9B6-4487088A31EC}" type="slidenum">
              <a:rPr lang="en-US" smtClean="0"/>
              <a:t>‹#›</a:t>
            </a:fld>
            <a:endParaRPr lang="en-US"/>
          </a:p>
        </p:txBody>
      </p:sp>
    </p:spTree>
    <p:extLst>
      <p:ext uri="{BB962C8B-B14F-4D97-AF65-F5344CB8AC3E}">
        <p14:creationId xmlns:p14="http://schemas.microsoft.com/office/powerpoint/2010/main" val="373968827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ctr" defTabSz="342892" rtl="0" eaLnBrk="1" latinLnBrk="0" hangingPunct="1">
        <a:spcBef>
          <a:spcPct val="0"/>
        </a:spcBef>
        <a:buNone/>
        <a:defRPr sz="3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57168" indent="-229494" algn="l" defTabSz="342892" rtl="0" eaLnBrk="1" latinLnBrk="0" hangingPunct="1">
        <a:spcBef>
          <a:spcPct val="20000"/>
        </a:spcBef>
        <a:spcAft>
          <a:spcPts val="450"/>
        </a:spcAft>
        <a:buClr>
          <a:schemeClr val="tx2"/>
        </a:buClr>
        <a:buSzPct val="70000"/>
        <a:buFont typeface="Wingdings 2" charset="2"/>
        <a:buChar char=""/>
        <a:defRPr sz="15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539987" indent="-202495" algn="l" defTabSz="342892" rtl="0" eaLnBrk="1" latinLnBrk="0" hangingPunct="1">
        <a:spcBef>
          <a:spcPct val="20000"/>
        </a:spcBef>
        <a:spcAft>
          <a:spcPts val="450"/>
        </a:spcAft>
        <a:buClr>
          <a:schemeClr val="tx2"/>
        </a:buClr>
        <a:buSzPct val="70000"/>
        <a:buFont typeface="Wingdings 2" charset="2"/>
        <a:buChar char=""/>
        <a:defRPr sz="135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769481" indent="-161996" algn="l" defTabSz="342892" rtl="0" eaLnBrk="1" latinLnBrk="0" hangingPunct="1">
        <a:spcBef>
          <a:spcPct val="20000"/>
        </a:spcBef>
        <a:spcAft>
          <a:spcPts val="450"/>
        </a:spcAft>
        <a:buClr>
          <a:schemeClr val="tx2"/>
        </a:buClr>
        <a:buSzPct val="70000"/>
        <a:buFont typeface="Wingdings 2" charset="2"/>
        <a:buChar char=""/>
        <a:defRPr sz="12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039474" indent="-161996" algn="l" defTabSz="342892" rtl="0" eaLnBrk="1" latinLnBrk="0" hangingPunct="1">
        <a:spcBef>
          <a:spcPct val="20000"/>
        </a:spcBef>
        <a:spcAft>
          <a:spcPts val="450"/>
        </a:spcAft>
        <a:buClr>
          <a:schemeClr val="tx2"/>
        </a:buClr>
        <a:buSzPct val="70000"/>
        <a:buFont typeface="Wingdings 2" charset="2"/>
        <a:buChar char=""/>
        <a:defRPr sz="105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255469" indent="-161996" algn="l" defTabSz="342892" rtl="0" eaLnBrk="1" latinLnBrk="0" hangingPunct="1">
        <a:spcBef>
          <a:spcPct val="20000"/>
        </a:spcBef>
        <a:spcAft>
          <a:spcPts val="450"/>
        </a:spcAft>
        <a:buClr>
          <a:schemeClr val="tx2"/>
        </a:buClr>
        <a:buSzPct val="70000"/>
        <a:buFont typeface="Wingdings 2" charset="2"/>
        <a:buChar char=""/>
        <a:defRPr sz="105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1510913" indent="-171446" algn="l" defTabSz="342892" rtl="0" eaLnBrk="1" latinLnBrk="0" hangingPunct="1">
        <a:spcBef>
          <a:spcPct val="20000"/>
        </a:spcBef>
        <a:spcAft>
          <a:spcPts val="450"/>
        </a:spcAft>
        <a:buClr>
          <a:schemeClr val="tx2"/>
        </a:buClr>
        <a:buSzPct val="70000"/>
        <a:buFont typeface="Wingdings 2" charset="2"/>
        <a:buChar char=""/>
        <a:defRPr sz="105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1801305" indent="-171446" algn="l" defTabSz="342892" rtl="0" eaLnBrk="1" latinLnBrk="0" hangingPunct="1">
        <a:spcBef>
          <a:spcPct val="20000"/>
        </a:spcBef>
        <a:spcAft>
          <a:spcPts val="450"/>
        </a:spcAft>
        <a:buClr>
          <a:schemeClr val="tx2"/>
        </a:buClr>
        <a:buSzPct val="70000"/>
        <a:buFont typeface="Wingdings 2" charset="2"/>
        <a:buChar char=""/>
        <a:defRPr sz="105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091698" indent="-171446" algn="l" defTabSz="342892" rtl="0" eaLnBrk="1" latinLnBrk="0" hangingPunct="1">
        <a:spcBef>
          <a:spcPct val="20000"/>
        </a:spcBef>
        <a:spcAft>
          <a:spcPts val="450"/>
        </a:spcAft>
        <a:buClr>
          <a:schemeClr val="tx2"/>
        </a:buClr>
        <a:buSzPct val="70000"/>
        <a:buFont typeface="Wingdings 2" charset="2"/>
        <a:buChar char=""/>
        <a:defRPr sz="105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2329592" indent="-171446" algn="l" defTabSz="342892" rtl="0" eaLnBrk="1" latinLnBrk="0" hangingPunct="1">
        <a:spcBef>
          <a:spcPct val="20000"/>
        </a:spcBef>
        <a:spcAft>
          <a:spcPts val="450"/>
        </a:spcAft>
        <a:buClr>
          <a:schemeClr val="tx2"/>
        </a:buClr>
        <a:buSzPct val="70000"/>
        <a:buFont typeface="Wingdings 2" charset="2"/>
        <a:buChar char=""/>
        <a:defRPr sz="105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p:bodyStyle>
    <p:otherStyle>
      <a:defPPr>
        <a:defRPr lang="en-US"/>
      </a:defPPr>
      <a:lvl1pPr marL="0" algn="l" defTabSz="342892" rtl="0" eaLnBrk="1" latinLnBrk="0" hangingPunct="1">
        <a:defRPr sz="1350" kern="1200">
          <a:solidFill>
            <a:schemeClr val="tx1"/>
          </a:solidFill>
          <a:latin typeface="+mn-lt"/>
          <a:ea typeface="+mn-ea"/>
          <a:cs typeface="+mn-cs"/>
        </a:defRPr>
      </a:lvl1pPr>
      <a:lvl2pPr marL="342892" algn="l" defTabSz="342892" rtl="0" eaLnBrk="1" latinLnBrk="0" hangingPunct="1">
        <a:defRPr sz="1350" kern="1200">
          <a:solidFill>
            <a:schemeClr val="tx1"/>
          </a:solidFill>
          <a:latin typeface="+mn-lt"/>
          <a:ea typeface="+mn-ea"/>
          <a:cs typeface="+mn-cs"/>
        </a:defRPr>
      </a:lvl2pPr>
      <a:lvl3pPr marL="685783" algn="l" defTabSz="342892" rtl="0" eaLnBrk="1" latinLnBrk="0" hangingPunct="1">
        <a:defRPr sz="1350" kern="1200">
          <a:solidFill>
            <a:schemeClr val="tx1"/>
          </a:solidFill>
          <a:latin typeface="+mn-lt"/>
          <a:ea typeface="+mn-ea"/>
          <a:cs typeface="+mn-cs"/>
        </a:defRPr>
      </a:lvl3pPr>
      <a:lvl4pPr marL="1028675" algn="l" defTabSz="342892" rtl="0" eaLnBrk="1" latinLnBrk="0" hangingPunct="1">
        <a:defRPr sz="1350" kern="1200">
          <a:solidFill>
            <a:schemeClr val="tx1"/>
          </a:solidFill>
          <a:latin typeface="+mn-lt"/>
          <a:ea typeface="+mn-ea"/>
          <a:cs typeface="+mn-cs"/>
        </a:defRPr>
      </a:lvl4pPr>
      <a:lvl5pPr marL="1371566" algn="l" defTabSz="342892" rtl="0" eaLnBrk="1" latinLnBrk="0" hangingPunct="1">
        <a:defRPr sz="1350" kern="1200">
          <a:solidFill>
            <a:schemeClr val="tx1"/>
          </a:solidFill>
          <a:latin typeface="+mn-lt"/>
          <a:ea typeface="+mn-ea"/>
          <a:cs typeface="+mn-cs"/>
        </a:defRPr>
      </a:lvl5pPr>
      <a:lvl6pPr marL="1714457" algn="l" defTabSz="342892" rtl="0" eaLnBrk="1" latinLnBrk="0" hangingPunct="1">
        <a:defRPr sz="1350" kern="1200">
          <a:solidFill>
            <a:schemeClr val="tx1"/>
          </a:solidFill>
          <a:latin typeface="+mn-lt"/>
          <a:ea typeface="+mn-ea"/>
          <a:cs typeface="+mn-cs"/>
        </a:defRPr>
      </a:lvl6pPr>
      <a:lvl7pPr marL="2057348" algn="l" defTabSz="342892" rtl="0" eaLnBrk="1" latinLnBrk="0" hangingPunct="1">
        <a:defRPr sz="1350" kern="1200">
          <a:solidFill>
            <a:schemeClr val="tx1"/>
          </a:solidFill>
          <a:latin typeface="+mn-lt"/>
          <a:ea typeface="+mn-ea"/>
          <a:cs typeface="+mn-cs"/>
        </a:defRPr>
      </a:lvl7pPr>
      <a:lvl8pPr marL="2400240" algn="l" defTabSz="342892" rtl="0" eaLnBrk="1" latinLnBrk="0" hangingPunct="1">
        <a:defRPr sz="1350" kern="1200">
          <a:solidFill>
            <a:schemeClr val="tx1"/>
          </a:solidFill>
          <a:latin typeface="+mn-lt"/>
          <a:ea typeface="+mn-ea"/>
          <a:cs typeface="+mn-cs"/>
        </a:defRPr>
      </a:lvl8pPr>
      <a:lvl9pPr marL="2743132" algn="l" defTabSz="342892"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609600" y="1600203"/>
            <a:ext cx="10972800" cy="452596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2" name="Date Placeholder 3"/>
          <p:cNvSpPr>
            <a:spLocks noGrp="1"/>
          </p:cNvSpPr>
          <p:nvPr>
            <p:ph type="dt" sz="half" idx="2"/>
          </p:nvPr>
        </p:nvSpPr>
        <p:spPr>
          <a:xfrm>
            <a:off x="609600" y="6453339"/>
            <a:ext cx="2844800" cy="268139"/>
          </a:xfrm>
          <a:prstGeom prst="rect">
            <a:avLst/>
          </a:prstGeom>
        </p:spPr>
        <p:txBody>
          <a:bodyPr/>
          <a:lstStyle>
            <a:lvl1pPr>
              <a:defRPr b="1">
                <a:solidFill>
                  <a:schemeClr val="bg1"/>
                </a:solidFill>
              </a:defRPr>
            </a:lvl1pPr>
          </a:lstStyle>
          <a:p>
            <a:fld id="{757B281C-5159-4971-8228-52B9A72E9ED2}" type="datetimeFigureOut">
              <a:rPr lang="en-US" smtClean="0"/>
              <a:pPr/>
              <a:t>7/15/24</a:t>
            </a:fld>
            <a:endParaRPr lang="en-US" dirty="0"/>
          </a:p>
        </p:txBody>
      </p:sp>
      <p:sp>
        <p:nvSpPr>
          <p:cNvPr id="13" name="Footer Placeholder 4"/>
          <p:cNvSpPr>
            <a:spLocks noGrp="1"/>
          </p:cNvSpPr>
          <p:nvPr>
            <p:ph type="ftr" sz="quarter" idx="3"/>
          </p:nvPr>
        </p:nvSpPr>
        <p:spPr>
          <a:xfrm>
            <a:off x="4165600" y="6453339"/>
            <a:ext cx="3860800" cy="268139"/>
          </a:xfrm>
          <a:prstGeom prst="rect">
            <a:avLst/>
          </a:prstGeom>
        </p:spPr>
        <p:txBody>
          <a:bodyPr/>
          <a:lstStyle>
            <a:lvl1pPr>
              <a:defRPr b="1">
                <a:solidFill>
                  <a:schemeClr val="bg1"/>
                </a:solidFill>
              </a:defRPr>
            </a:lvl1pPr>
          </a:lstStyle>
          <a:p>
            <a:endParaRPr lang="en-US" dirty="0"/>
          </a:p>
        </p:txBody>
      </p:sp>
      <p:sp>
        <p:nvSpPr>
          <p:cNvPr id="14" name="Slide Number Placeholder 5"/>
          <p:cNvSpPr>
            <a:spLocks noGrp="1"/>
          </p:cNvSpPr>
          <p:nvPr>
            <p:ph type="sldNum" sz="quarter" idx="4"/>
          </p:nvPr>
        </p:nvSpPr>
        <p:spPr>
          <a:xfrm>
            <a:off x="8737600" y="6453339"/>
            <a:ext cx="2844800" cy="268139"/>
          </a:xfrm>
          <a:prstGeom prst="rect">
            <a:avLst/>
          </a:prstGeom>
        </p:spPr>
        <p:txBody>
          <a:bodyPr/>
          <a:lstStyle>
            <a:lvl1pPr>
              <a:defRPr b="1">
                <a:solidFill>
                  <a:schemeClr val="bg1"/>
                </a:solidFill>
              </a:defRPr>
            </a:lvl1p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4083003737"/>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ransition spd="slow">
    <p:wipe dir="d"/>
  </p:transition>
  <p:txStyles>
    <p:titleStyle>
      <a:lvl1pPr algn="ctr" defTabSz="6858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685800"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557213" indent="-214313" algn="l" defTabSz="685800" rtl="0" eaLnBrk="1" latinLnBrk="0" hangingPunct="1">
        <a:spcBef>
          <a:spcPct val="20000"/>
        </a:spcBef>
        <a:buFont typeface="Arial"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609600" y="1600203"/>
            <a:ext cx="10972800" cy="452596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609600" y="6356353"/>
            <a:ext cx="28448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8677FA41-CDBD-4E3A-B324-6BBBCA1966F6}" type="datetimeFigureOut">
              <a:rPr lang="en-GB" smtClean="0"/>
              <a:pPr/>
              <a:t>15/07/2024</a:t>
            </a:fld>
            <a:endParaRPr lang="en-GB"/>
          </a:p>
        </p:txBody>
      </p:sp>
      <p:sp>
        <p:nvSpPr>
          <p:cNvPr id="5" name="Footer Placeholder 4"/>
          <p:cNvSpPr>
            <a:spLocks noGrp="1"/>
          </p:cNvSpPr>
          <p:nvPr>
            <p:ph type="ftr" sz="quarter" idx="3"/>
          </p:nvPr>
        </p:nvSpPr>
        <p:spPr>
          <a:xfrm>
            <a:off x="4165600" y="6356353"/>
            <a:ext cx="3860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737600" y="6356353"/>
            <a:ext cx="28448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0C44AE36-21C1-406F-A08D-BFA7A984A49B}" type="slidenum">
              <a:rPr lang="en-GB" smtClean="0"/>
              <a:pPr/>
              <a:t>‹#›</a:t>
            </a:fld>
            <a:endParaRPr lang="en-GB"/>
          </a:p>
        </p:txBody>
      </p:sp>
    </p:spTree>
    <p:extLst>
      <p:ext uri="{BB962C8B-B14F-4D97-AF65-F5344CB8AC3E}">
        <p14:creationId xmlns:p14="http://schemas.microsoft.com/office/powerpoint/2010/main" val="2182219274"/>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Lst>
  <p:txStyles>
    <p:titleStyle>
      <a:lvl1pPr algn="ctr" defTabSz="6858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685800"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557213" indent="-214313" algn="l" defTabSz="685800" rtl="0" eaLnBrk="1" latinLnBrk="0" hangingPunct="1">
        <a:spcBef>
          <a:spcPct val="20000"/>
        </a:spcBef>
        <a:buFont typeface="Arial"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609600" y="1600203"/>
            <a:ext cx="10972800" cy="452596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2" name="Date Placeholder 3"/>
          <p:cNvSpPr>
            <a:spLocks noGrp="1"/>
          </p:cNvSpPr>
          <p:nvPr>
            <p:ph type="dt" sz="half" idx="2"/>
          </p:nvPr>
        </p:nvSpPr>
        <p:spPr>
          <a:xfrm>
            <a:off x="609600" y="6453339"/>
            <a:ext cx="2844800" cy="268139"/>
          </a:xfrm>
          <a:prstGeom prst="rect">
            <a:avLst/>
          </a:prstGeom>
        </p:spPr>
        <p:txBody>
          <a:bodyPr/>
          <a:lstStyle>
            <a:lvl1pPr>
              <a:defRPr b="1">
                <a:solidFill>
                  <a:schemeClr val="bg1"/>
                </a:solidFill>
              </a:defRPr>
            </a:lvl1pPr>
          </a:lstStyle>
          <a:p>
            <a:fld id="{757B281C-5159-4971-8228-52B9A72E9ED2}" type="datetimeFigureOut">
              <a:rPr lang="en-US" smtClean="0"/>
              <a:pPr/>
              <a:t>7/15/24</a:t>
            </a:fld>
            <a:endParaRPr lang="en-US" dirty="0"/>
          </a:p>
        </p:txBody>
      </p:sp>
      <p:sp>
        <p:nvSpPr>
          <p:cNvPr id="13" name="Footer Placeholder 4"/>
          <p:cNvSpPr>
            <a:spLocks noGrp="1"/>
          </p:cNvSpPr>
          <p:nvPr>
            <p:ph type="ftr" sz="quarter" idx="3"/>
          </p:nvPr>
        </p:nvSpPr>
        <p:spPr>
          <a:xfrm>
            <a:off x="4165600" y="6453339"/>
            <a:ext cx="3860800" cy="268139"/>
          </a:xfrm>
          <a:prstGeom prst="rect">
            <a:avLst/>
          </a:prstGeom>
        </p:spPr>
        <p:txBody>
          <a:bodyPr/>
          <a:lstStyle>
            <a:lvl1pPr>
              <a:defRPr b="1">
                <a:solidFill>
                  <a:schemeClr val="bg1"/>
                </a:solidFill>
              </a:defRPr>
            </a:lvl1pPr>
          </a:lstStyle>
          <a:p>
            <a:endParaRPr lang="en-US" dirty="0"/>
          </a:p>
        </p:txBody>
      </p:sp>
      <p:sp>
        <p:nvSpPr>
          <p:cNvPr id="14" name="Slide Number Placeholder 5"/>
          <p:cNvSpPr>
            <a:spLocks noGrp="1"/>
          </p:cNvSpPr>
          <p:nvPr>
            <p:ph type="sldNum" sz="quarter" idx="4"/>
          </p:nvPr>
        </p:nvSpPr>
        <p:spPr>
          <a:xfrm>
            <a:off x="8737600" y="6453339"/>
            <a:ext cx="2844800" cy="268139"/>
          </a:xfrm>
          <a:prstGeom prst="rect">
            <a:avLst/>
          </a:prstGeom>
        </p:spPr>
        <p:txBody>
          <a:bodyPr/>
          <a:lstStyle>
            <a:lvl1pPr>
              <a:defRPr b="1">
                <a:solidFill>
                  <a:schemeClr val="bg1"/>
                </a:solidFill>
              </a:defRPr>
            </a:lvl1p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3445782791"/>
      </p:ext>
    </p:extLst>
  </p:cSld>
  <p:clrMap bg1="lt1" tx1="dk1" bg2="lt2" tx2="dk2" accent1="accent1" accent2="accent2" accent3="accent3" accent4="accent4" accent5="accent5" accent6="accent6" hlink="hlink" folHlink="folHlink"/>
  <p:sldLayoutIdLst>
    <p:sldLayoutId id="2147483707" r:id="rId1"/>
    <p:sldLayoutId id="2147483708" r:id="rId2"/>
    <p:sldLayoutId id="2147483709" r:id="rId3"/>
    <p:sldLayoutId id="2147483710" r:id="rId4"/>
    <p:sldLayoutId id="2147483711" r:id="rId5"/>
    <p:sldLayoutId id="2147483712" r:id="rId6"/>
    <p:sldLayoutId id="2147483713" r:id="rId7"/>
    <p:sldLayoutId id="2147483714" r:id="rId8"/>
    <p:sldLayoutId id="2147483715" r:id="rId9"/>
    <p:sldLayoutId id="2147483716" r:id="rId10"/>
    <p:sldLayoutId id="2147483717" r:id="rId11"/>
    <p:sldLayoutId id="2147483718" r:id="rId12"/>
    <p:sldLayoutId id="2147483719" r:id="rId13"/>
  </p:sldLayoutIdLst>
  <p:transition spd="slow">
    <p:wipe dir="d"/>
  </p:transition>
  <p:txStyles>
    <p:titleStyle>
      <a:lvl1pPr algn="ctr" defTabSz="6858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685800"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557213" indent="-214313" algn="l" defTabSz="685800" rtl="0" eaLnBrk="1" latinLnBrk="0" hangingPunct="1">
        <a:spcBef>
          <a:spcPct val="20000"/>
        </a:spcBef>
        <a:buFont typeface="Arial"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609600" y="1600203"/>
            <a:ext cx="10972800" cy="452596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2" name="Date Placeholder 3"/>
          <p:cNvSpPr>
            <a:spLocks noGrp="1"/>
          </p:cNvSpPr>
          <p:nvPr>
            <p:ph type="dt" sz="half" idx="2"/>
          </p:nvPr>
        </p:nvSpPr>
        <p:spPr>
          <a:xfrm>
            <a:off x="609600" y="6453339"/>
            <a:ext cx="2844800" cy="268139"/>
          </a:xfrm>
          <a:prstGeom prst="rect">
            <a:avLst/>
          </a:prstGeom>
        </p:spPr>
        <p:txBody>
          <a:bodyPr/>
          <a:lstStyle>
            <a:lvl1pPr>
              <a:defRPr b="1">
                <a:solidFill>
                  <a:schemeClr val="bg1"/>
                </a:solidFill>
              </a:defRPr>
            </a:lvl1pPr>
          </a:lstStyle>
          <a:p>
            <a:fld id="{757B281C-5159-4971-8228-52B9A72E9ED2}" type="datetimeFigureOut">
              <a:rPr lang="en-US" smtClean="0"/>
              <a:pPr/>
              <a:t>7/15/24</a:t>
            </a:fld>
            <a:endParaRPr lang="en-US" dirty="0"/>
          </a:p>
        </p:txBody>
      </p:sp>
      <p:sp>
        <p:nvSpPr>
          <p:cNvPr id="13" name="Footer Placeholder 4"/>
          <p:cNvSpPr>
            <a:spLocks noGrp="1"/>
          </p:cNvSpPr>
          <p:nvPr>
            <p:ph type="ftr" sz="quarter" idx="3"/>
          </p:nvPr>
        </p:nvSpPr>
        <p:spPr>
          <a:xfrm>
            <a:off x="4165600" y="6453339"/>
            <a:ext cx="3860800" cy="268139"/>
          </a:xfrm>
          <a:prstGeom prst="rect">
            <a:avLst/>
          </a:prstGeom>
        </p:spPr>
        <p:txBody>
          <a:bodyPr/>
          <a:lstStyle>
            <a:lvl1pPr>
              <a:defRPr b="1">
                <a:solidFill>
                  <a:schemeClr val="bg1"/>
                </a:solidFill>
              </a:defRPr>
            </a:lvl1pPr>
          </a:lstStyle>
          <a:p>
            <a:endParaRPr lang="en-US" dirty="0"/>
          </a:p>
        </p:txBody>
      </p:sp>
      <p:sp>
        <p:nvSpPr>
          <p:cNvPr id="14" name="Slide Number Placeholder 5"/>
          <p:cNvSpPr>
            <a:spLocks noGrp="1"/>
          </p:cNvSpPr>
          <p:nvPr>
            <p:ph type="sldNum" sz="quarter" idx="4"/>
          </p:nvPr>
        </p:nvSpPr>
        <p:spPr>
          <a:xfrm>
            <a:off x="8737600" y="6453339"/>
            <a:ext cx="2844800" cy="268139"/>
          </a:xfrm>
          <a:prstGeom prst="rect">
            <a:avLst/>
          </a:prstGeom>
        </p:spPr>
        <p:txBody>
          <a:bodyPr/>
          <a:lstStyle>
            <a:lvl1pPr>
              <a:defRPr b="1">
                <a:solidFill>
                  <a:schemeClr val="bg1"/>
                </a:solidFill>
              </a:defRPr>
            </a:lvl1p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1756966514"/>
      </p:ext>
    </p:extLst>
  </p:cSld>
  <p:clrMap bg1="lt1" tx1="dk1" bg2="lt2" tx2="dk2" accent1="accent1" accent2="accent2" accent3="accent3" accent4="accent4" accent5="accent5" accent6="accent6" hlink="hlink" folHlink="folHlink"/>
  <p:sldLayoutIdLst>
    <p:sldLayoutId id="2147483773" r:id="rId1"/>
    <p:sldLayoutId id="2147483774" r:id="rId2"/>
    <p:sldLayoutId id="2147483775" r:id="rId3"/>
    <p:sldLayoutId id="2147483776" r:id="rId4"/>
    <p:sldLayoutId id="2147483777" r:id="rId5"/>
    <p:sldLayoutId id="2147483778" r:id="rId6"/>
    <p:sldLayoutId id="2147483779" r:id="rId7"/>
    <p:sldLayoutId id="2147483780" r:id="rId8"/>
    <p:sldLayoutId id="2147483781" r:id="rId9"/>
    <p:sldLayoutId id="2147483782" r:id="rId10"/>
    <p:sldLayoutId id="2147483783" r:id="rId11"/>
    <p:sldLayoutId id="2147483784" r:id="rId12"/>
    <p:sldLayoutId id="2147483785" r:id="rId13"/>
  </p:sldLayoutIdLst>
  <p:txStyles>
    <p:titleStyle>
      <a:lvl1pPr algn="ctr" defTabSz="6858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685800"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557213" indent="-214313" algn="l" defTabSz="685800" rtl="0" eaLnBrk="1" latinLnBrk="0" hangingPunct="1">
        <a:spcBef>
          <a:spcPct val="20000"/>
        </a:spcBef>
        <a:buFont typeface="Arial"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429001" y="1769544"/>
            <a:ext cx="7838559" cy="2694880"/>
          </a:xfrm>
        </p:spPr>
        <p:txBody>
          <a:bodyPr>
            <a:normAutofit/>
          </a:bodyPr>
          <a:lstStyle/>
          <a:p>
            <a:r>
              <a:rPr lang="en-US" sz="5400" b="1" dirty="0">
                <a:solidFill>
                  <a:srgbClr val="7030A0"/>
                </a:solidFill>
              </a:rPr>
              <a:t>How to Study Effectively for </a:t>
            </a:r>
            <a:br>
              <a:rPr lang="en-US" sz="5400" b="1" dirty="0">
                <a:solidFill>
                  <a:srgbClr val="7030A0"/>
                </a:solidFill>
              </a:rPr>
            </a:br>
            <a:r>
              <a:rPr lang="en-US" sz="5400" b="1" dirty="0">
                <a:solidFill>
                  <a:srgbClr val="7030A0"/>
                </a:solidFill>
              </a:rPr>
              <a:t>College Examinations</a:t>
            </a:r>
          </a:p>
        </p:txBody>
      </p:sp>
    </p:spTree>
    <p:extLst>
      <p:ext uri="{BB962C8B-B14F-4D97-AF65-F5344CB8AC3E}">
        <p14:creationId xmlns:p14="http://schemas.microsoft.com/office/powerpoint/2010/main" val="8162602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4000" b="1" dirty="0">
                <a:solidFill>
                  <a:srgbClr val="FF0000"/>
                </a:solidFill>
              </a:rPr>
              <a:t>Reading </a:t>
            </a:r>
            <a:r>
              <a:rPr lang="en-US" sz="4000" b="1" dirty="0" err="1">
                <a:solidFill>
                  <a:srgbClr val="FF0000"/>
                </a:solidFill>
              </a:rPr>
              <a:t>vs</a:t>
            </a:r>
            <a:r>
              <a:rPr lang="en-US" sz="4000" b="1" dirty="0">
                <a:solidFill>
                  <a:srgbClr val="FF0000"/>
                </a:solidFill>
              </a:rPr>
              <a:t> Studying</a:t>
            </a:r>
          </a:p>
        </p:txBody>
      </p:sp>
      <p:sp>
        <p:nvSpPr>
          <p:cNvPr id="3" name="Content Placeholder 2"/>
          <p:cNvSpPr>
            <a:spLocks noGrp="1"/>
          </p:cNvSpPr>
          <p:nvPr>
            <p:ph idx="1"/>
          </p:nvPr>
        </p:nvSpPr>
        <p:spPr/>
        <p:txBody>
          <a:bodyPr>
            <a:noAutofit/>
          </a:bodyPr>
          <a:lstStyle/>
          <a:p>
            <a:r>
              <a:rPr lang="en-US" sz="2400" dirty="0"/>
              <a:t>Passing an exam requires a </a:t>
            </a:r>
            <a:r>
              <a:rPr lang="en-US" sz="2400" b="1" dirty="0"/>
              <a:t>conscious </a:t>
            </a:r>
            <a:r>
              <a:rPr lang="en-US" sz="2400" dirty="0"/>
              <a:t>effort to study and an understanding that studying (not reading) is a skill that you must develop if you intend to score brilliantly on your papers. You must also enjoy the study process.</a:t>
            </a:r>
          </a:p>
          <a:p>
            <a:r>
              <a:rPr lang="en-US" sz="2400" b="1" dirty="0"/>
              <a:t>Studying is a higher skill of reading. It is interacting deeply with the materials to understand and make convincing, lasting, and recallable meanings out of them, even when the materials are no longer with you. It makes you different from non-students who go through a piece for the fun of doing so. It is mental work and requires deliberate effort to engage materials to clarify concepts and ideas in them and increase your knowledge.</a:t>
            </a:r>
          </a:p>
        </p:txBody>
      </p:sp>
    </p:spTree>
    <p:extLst>
      <p:ext uri="{BB962C8B-B14F-4D97-AF65-F5344CB8AC3E}">
        <p14:creationId xmlns:p14="http://schemas.microsoft.com/office/powerpoint/2010/main" val="38021864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199" y="133306"/>
            <a:ext cx="10753165" cy="1325563"/>
          </a:xfrm>
        </p:spPr>
        <p:txBody>
          <a:bodyPr>
            <a:normAutofit/>
          </a:bodyPr>
          <a:lstStyle/>
          <a:p>
            <a:pPr algn="l"/>
            <a:r>
              <a:rPr lang="en-US" sz="3500" dirty="0">
                <a:solidFill>
                  <a:srgbClr val="FF0000"/>
                </a:solidFill>
              </a:rPr>
              <a:t>Tips on studying for exams…</a:t>
            </a:r>
          </a:p>
        </p:txBody>
      </p:sp>
      <p:sp>
        <p:nvSpPr>
          <p:cNvPr id="3" name="Content Placeholder 2"/>
          <p:cNvSpPr>
            <a:spLocks noGrp="1"/>
          </p:cNvSpPr>
          <p:nvPr>
            <p:ph idx="1"/>
          </p:nvPr>
        </p:nvSpPr>
        <p:spPr>
          <a:xfrm>
            <a:off x="838200" y="1062317"/>
            <a:ext cx="10515600" cy="4744925"/>
          </a:xfrm>
        </p:spPr>
        <p:txBody>
          <a:bodyPr>
            <a:noAutofit/>
          </a:bodyPr>
          <a:lstStyle/>
          <a:p>
            <a:pPr marL="514350" indent="-514350">
              <a:buAutoNum type="arabicPeriod"/>
            </a:pPr>
            <a:r>
              <a:rPr lang="en-US" sz="2400" b="1" dirty="0">
                <a:solidFill>
                  <a:srgbClr val="7030A0"/>
                </a:solidFill>
              </a:rPr>
              <a:t>Understand yourself and your pattern of assimilation</a:t>
            </a:r>
          </a:p>
          <a:p>
            <a:pPr marL="0" indent="0">
              <a:buNone/>
            </a:pPr>
            <a:r>
              <a:rPr lang="en-US" sz="2400" dirty="0"/>
              <a:t>This means you should not copy reading habits that will not work for you. Students usually do not study themselves to know how they can assimilate. For instance, if you are the type that finds it difficult to read at a stretch of longer hours, you need to start reading in time before your exams are around the corner. </a:t>
            </a:r>
          </a:p>
          <a:p>
            <a:pPr marL="0" indent="0">
              <a:buNone/>
            </a:pPr>
            <a:r>
              <a:rPr lang="en-US" sz="2400" dirty="0"/>
              <a:t>Your friends may be fast readers or assimilate large materials quickly. Knowing their capacity, such people might be playing away and not reading on time until the exam is close by. If you, the slow reader, join them in this, you might be in for an unpleasant experience.  When the exam gets close, they will study for three hours and grasp everything; you will do the same and get nothing from that, which might be too late.</a:t>
            </a:r>
          </a:p>
        </p:txBody>
      </p:sp>
    </p:spTree>
    <p:extLst>
      <p:ext uri="{BB962C8B-B14F-4D97-AF65-F5344CB8AC3E}">
        <p14:creationId xmlns:p14="http://schemas.microsoft.com/office/powerpoint/2010/main" val="38335523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12442" y="862884"/>
            <a:ext cx="10515600" cy="5069380"/>
          </a:xfrm>
        </p:spPr>
        <p:txBody>
          <a:bodyPr>
            <a:normAutofit/>
          </a:bodyPr>
          <a:lstStyle/>
          <a:p>
            <a:pPr marL="0" indent="0">
              <a:buNone/>
            </a:pPr>
            <a:r>
              <a:rPr lang="en-US" sz="2400" b="1" dirty="0">
                <a:solidFill>
                  <a:srgbClr val="7030A0"/>
                </a:solidFill>
              </a:rPr>
              <a:t>2. Plan your reading hours/time</a:t>
            </a:r>
          </a:p>
          <a:p>
            <a:r>
              <a:rPr lang="en-US" sz="2400" dirty="0"/>
              <a:t>Do you like studying in the day or at night?</a:t>
            </a:r>
          </a:p>
          <a:p>
            <a:r>
              <a:rPr lang="en-US" sz="2400" dirty="0"/>
              <a:t>What time in the day/night is before bed or once you wake up?</a:t>
            </a:r>
          </a:p>
          <a:p>
            <a:r>
              <a:rPr lang="en-US" sz="2400" dirty="0"/>
              <a:t>Setting an alarm to wake you up – are you disciplined enough to obey the alarm?</a:t>
            </a:r>
          </a:p>
          <a:p>
            <a:r>
              <a:rPr lang="en-US" sz="2400" dirty="0"/>
              <a:t>How many hours do you want to study, and at what time—from 5 pm to 10 pm?</a:t>
            </a:r>
          </a:p>
          <a:p>
            <a:r>
              <a:rPr lang="en-US" sz="2400" dirty="0"/>
              <a:t>Can you study longer hours at a stretch?</a:t>
            </a:r>
          </a:p>
          <a:p>
            <a:r>
              <a:rPr lang="en-US" sz="2400" dirty="0"/>
              <a:t>These are questions you should ask yourself.</a:t>
            </a:r>
          </a:p>
        </p:txBody>
      </p:sp>
    </p:spTree>
    <p:extLst>
      <p:ext uri="{BB962C8B-B14F-4D97-AF65-F5344CB8AC3E}">
        <p14:creationId xmlns:p14="http://schemas.microsoft.com/office/powerpoint/2010/main" val="5263018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838200" y="210579"/>
            <a:ext cx="10515600" cy="1325563"/>
          </a:xfrm>
        </p:spPr>
        <p:txBody>
          <a:bodyPr/>
          <a:lstStyle/>
          <a:p>
            <a:pPr algn="l"/>
            <a:r>
              <a:rPr lang="en-US" b="1" dirty="0">
                <a:solidFill>
                  <a:srgbClr val="7030A0"/>
                </a:solidFill>
              </a:rPr>
              <a:t>3. Set studying goals and the grade goals </a:t>
            </a:r>
          </a:p>
        </p:txBody>
      </p:sp>
      <p:sp>
        <p:nvSpPr>
          <p:cNvPr id="3" name="Content Placeholder 2"/>
          <p:cNvSpPr>
            <a:spLocks noGrp="1"/>
          </p:cNvSpPr>
          <p:nvPr>
            <p:ph idx="1"/>
          </p:nvPr>
        </p:nvSpPr>
        <p:spPr>
          <a:xfrm>
            <a:off x="838200" y="1407354"/>
            <a:ext cx="10515600" cy="5089700"/>
          </a:xfrm>
        </p:spPr>
        <p:txBody>
          <a:bodyPr>
            <a:noAutofit/>
          </a:bodyPr>
          <a:lstStyle/>
          <a:p>
            <a:r>
              <a:rPr lang="en-US" sz="1800" dirty="0"/>
              <a:t>How many topics do you want to cover on that particular day's course before returning to your dormitory? </a:t>
            </a:r>
          </a:p>
          <a:p>
            <a:r>
              <a:rPr lang="en-US" sz="1800" dirty="0"/>
              <a:t>How many reading times will it take you to cover all topics before that paper?</a:t>
            </a:r>
          </a:p>
          <a:p>
            <a:r>
              <a:rPr lang="en-US" sz="1800" dirty="0"/>
              <a:t>  What grade do you plan to get in that paper – A, B, C, D? Set this goal, putting your capacity in mind.</a:t>
            </a:r>
          </a:p>
          <a:p>
            <a:r>
              <a:rPr lang="en-US" sz="1800" dirty="0"/>
              <a:t>Remember that if you aim for the sky and fall, you will fall on the tree, but if you aim for the tree and fall, you are coming to the ground.</a:t>
            </a:r>
          </a:p>
          <a:p>
            <a:r>
              <a:rPr lang="en-US" sz="1800" dirty="0"/>
              <a:t>It is not enough to wish yourself a good grade; you must </a:t>
            </a:r>
            <a:r>
              <a:rPr lang="en-US" sz="1800" b="1" dirty="0"/>
              <a:t>study hard for it!</a:t>
            </a:r>
          </a:p>
          <a:p>
            <a:r>
              <a:rPr lang="en-US" sz="1800" dirty="0"/>
              <a:t> When you are studying, remember the day you will be writing the exam; let that be your motivation to read more. Ask yourself: Have I studied and acquired enough knowledge that will enable me to be able to write in the exam that will fetch me an ‘A’? If you cannot answer that question, go back and read some more.</a:t>
            </a:r>
          </a:p>
          <a:p>
            <a:r>
              <a:rPr lang="en-US" sz="1800" dirty="0"/>
              <a:t>When you are writing the exam, remember the day you will check your result and be happy; let that make you write very well.</a:t>
            </a:r>
          </a:p>
        </p:txBody>
      </p:sp>
    </p:spTree>
    <p:extLst>
      <p:ext uri="{BB962C8B-B14F-4D97-AF65-F5344CB8AC3E}">
        <p14:creationId xmlns:p14="http://schemas.microsoft.com/office/powerpoint/2010/main" val="15270923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a:solidFill>
                  <a:srgbClr val="7030A0"/>
                </a:solidFill>
              </a:rPr>
              <a:t>4. Get an organized study space/environment</a:t>
            </a:r>
            <a:endParaRPr lang="en-US" dirty="0">
              <a:solidFill>
                <a:srgbClr val="7030A0"/>
              </a:solidFill>
            </a:endParaRPr>
          </a:p>
        </p:txBody>
      </p:sp>
      <p:sp>
        <p:nvSpPr>
          <p:cNvPr id="3" name="Content Placeholder 2"/>
          <p:cNvSpPr>
            <a:spLocks noGrp="1"/>
          </p:cNvSpPr>
          <p:nvPr>
            <p:ph idx="1"/>
          </p:nvPr>
        </p:nvSpPr>
        <p:spPr>
          <a:xfrm>
            <a:off x="838200" y="1690687"/>
            <a:ext cx="10515600" cy="4037759"/>
          </a:xfrm>
        </p:spPr>
        <p:txBody>
          <a:bodyPr>
            <a:normAutofit/>
          </a:bodyPr>
          <a:lstStyle/>
          <a:p>
            <a:pPr marL="342900" indent="-342900"/>
            <a:r>
              <a:rPr lang="en-US" sz="2400" dirty="0"/>
              <a:t>Some people do not like studying in places where many other students are studying, such as libraries, classrooms, etc.</a:t>
            </a:r>
          </a:p>
          <a:p>
            <a:pPr marL="342900" indent="-342900"/>
            <a:r>
              <a:rPr lang="en-US" sz="2400" dirty="0"/>
              <a:t>Noisy areas might be distracting for some people</a:t>
            </a:r>
          </a:p>
          <a:p>
            <a:pPr marL="342900" indent="-342900"/>
            <a:r>
              <a:rPr lang="en-US" sz="2400" dirty="0"/>
              <a:t>If you are a lone reader, a quiet space might be best.</a:t>
            </a:r>
          </a:p>
          <a:p>
            <a:pPr marL="342900" indent="-342900"/>
            <a:r>
              <a:rPr lang="en-US" sz="2400" dirty="0"/>
              <a:t>Some students may sleep in a space that is too quiet.</a:t>
            </a:r>
          </a:p>
          <a:p>
            <a:pPr marL="342900" indent="-342900"/>
            <a:r>
              <a:rPr lang="en-US" sz="2400" dirty="0"/>
              <a:t>Music from your phone and laptop can always be distracting. Organize the books/materials you will need for each paper. </a:t>
            </a:r>
          </a:p>
          <a:p>
            <a:pPr marL="342900" indent="-342900"/>
            <a:r>
              <a:rPr lang="en-US" sz="2400" dirty="0"/>
              <a:t>Avoid a crowded place.</a:t>
            </a:r>
          </a:p>
        </p:txBody>
      </p:sp>
    </p:spTree>
    <p:extLst>
      <p:ext uri="{BB962C8B-B14F-4D97-AF65-F5344CB8AC3E}">
        <p14:creationId xmlns:p14="http://schemas.microsoft.com/office/powerpoint/2010/main" val="34409537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a:solidFill>
                  <a:srgbClr val="7030A0"/>
                </a:solidFill>
              </a:rPr>
              <a:t>5. Get a recall jotter/note – for self-evaluation </a:t>
            </a:r>
          </a:p>
        </p:txBody>
      </p:sp>
      <p:sp>
        <p:nvSpPr>
          <p:cNvPr id="3" name="Content Placeholder 2"/>
          <p:cNvSpPr>
            <a:spLocks noGrp="1"/>
          </p:cNvSpPr>
          <p:nvPr>
            <p:ph idx="1"/>
          </p:nvPr>
        </p:nvSpPr>
        <p:spPr/>
        <p:txBody>
          <a:bodyPr>
            <a:normAutofit/>
          </a:bodyPr>
          <a:lstStyle/>
          <a:p>
            <a:r>
              <a:rPr lang="en-US" sz="2400" dirty="0"/>
              <a:t>It is important that while reading, you intermittently stop halfway, close your textbooks and materials, and try to evaluate yourself. Reading for some time, closing your book, and depending on your memory. Remember what you have been studying to be sure how much knowledge you have assimilated. If you cannot remember or recollect much, know that your method of reading might not be working. It might also mean that you lack total concentration.</a:t>
            </a:r>
          </a:p>
          <a:p>
            <a:r>
              <a:rPr lang="en-US" sz="2400" dirty="0"/>
              <a:t> Some people prefer to write or jot as they read. That way, what they study stays in their heads. </a:t>
            </a:r>
          </a:p>
        </p:txBody>
      </p:sp>
    </p:spTree>
    <p:extLst>
      <p:ext uri="{BB962C8B-B14F-4D97-AF65-F5344CB8AC3E}">
        <p14:creationId xmlns:p14="http://schemas.microsoft.com/office/powerpoint/2010/main" val="35269354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solidFill>
                  <a:srgbClr val="7030A0"/>
                </a:solidFill>
              </a:rPr>
              <a:t>6. </a:t>
            </a:r>
            <a:r>
              <a:rPr lang="en-US" b="1" dirty="0">
                <a:solidFill>
                  <a:srgbClr val="7030A0"/>
                </a:solidFill>
              </a:rPr>
              <a:t>Group discussions after studying</a:t>
            </a:r>
          </a:p>
        </p:txBody>
      </p:sp>
      <p:sp>
        <p:nvSpPr>
          <p:cNvPr id="3" name="Content Placeholder 2"/>
          <p:cNvSpPr>
            <a:spLocks noGrp="1"/>
          </p:cNvSpPr>
          <p:nvPr>
            <p:ph idx="1"/>
          </p:nvPr>
        </p:nvSpPr>
        <p:spPr>
          <a:xfrm>
            <a:off x="838200" y="1690688"/>
            <a:ext cx="10515600" cy="4037759"/>
          </a:xfrm>
        </p:spPr>
        <p:txBody>
          <a:bodyPr>
            <a:normAutofit/>
          </a:bodyPr>
          <a:lstStyle/>
          <a:p>
            <a:r>
              <a:rPr lang="en-US" sz="2400" dirty="0"/>
              <a:t>After doing your personal study, you can engage in group discussions with serious friends. </a:t>
            </a:r>
            <a:r>
              <a:rPr lang="en-US" sz="2400" b="1" dirty="0">
                <a:solidFill>
                  <a:srgbClr val="C00000"/>
                </a:solidFill>
              </a:rPr>
              <a:t>Please avoid group reading</a:t>
            </a:r>
            <a:r>
              <a:rPr lang="en-US" sz="2400" dirty="0"/>
              <a:t>. Do personal reading, but group discussion—say one hour. Most times, group studying is a waste of time, and you do not gain anything other than chatting while your paper awaits you. </a:t>
            </a:r>
          </a:p>
          <a:p>
            <a:r>
              <a:rPr lang="en-US" sz="2400" dirty="0"/>
              <a:t>Plan with your serious friends beforehand for a group discussion on a particular course. This will motivate you to study hard so that you will have something tangible to share with them. It helps you deliberate, share ideas, understand different perspectives on topics, and challenge yourself. You can also solve likely questions with friends.</a:t>
            </a:r>
          </a:p>
        </p:txBody>
      </p:sp>
    </p:spTree>
    <p:extLst>
      <p:ext uri="{BB962C8B-B14F-4D97-AF65-F5344CB8AC3E}">
        <p14:creationId xmlns:p14="http://schemas.microsoft.com/office/powerpoint/2010/main" val="28856233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471712"/>
            <a:ext cx="10515600" cy="1218976"/>
          </a:xfrm>
        </p:spPr>
        <p:txBody>
          <a:bodyPr/>
          <a:lstStyle/>
          <a:p>
            <a:pPr algn="l"/>
            <a:r>
              <a:rPr lang="en-US" b="1" dirty="0">
                <a:solidFill>
                  <a:srgbClr val="7030A0"/>
                </a:solidFill>
              </a:rPr>
              <a:t>7. Develop some formulas/acronyms</a:t>
            </a:r>
          </a:p>
        </p:txBody>
      </p:sp>
      <p:sp>
        <p:nvSpPr>
          <p:cNvPr id="3" name="Content Placeholder 2"/>
          <p:cNvSpPr>
            <a:spLocks noGrp="1"/>
          </p:cNvSpPr>
          <p:nvPr>
            <p:ph idx="1"/>
          </p:nvPr>
        </p:nvSpPr>
        <p:spPr>
          <a:xfrm>
            <a:off x="838200" y="1549021"/>
            <a:ext cx="10515600" cy="4486275"/>
          </a:xfrm>
        </p:spPr>
        <p:txBody>
          <a:bodyPr>
            <a:normAutofit/>
          </a:bodyPr>
          <a:lstStyle/>
          <a:p>
            <a:r>
              <a:rPr lang="en-US" sz="2400" dirty="0"/>
              <a:t>This works for some students. Develop personal formulas, acronyms, or codes for difficult concepts and ideas that you can remember easily. This works for science students, actually. </a:t>
            </a:r>
          </a:p>
          <a:p>
            <a:r>
              <a:rPr lang="en-US" sz="2400" dirty="0"/>
              <a:t>So that once you remember the acronym, you will remember all the concepts that make up the acronym.</a:t>
            </a:r>
          </a:p>
          <a:p>
            <a:r>
              <a:rPr lang="en-US" sz="2400" dirty="0"/>
              <a:t>4Rs is an example = Read, Recall, Revise, and Review (jotted points).</a:t>
            </a:r>
          </a:p>
        </p:txBody>
      </p:sp>
    </p:spTree>
    <p:extLst>
      <p:ext uri="{BB962C8B-B14F-4D97-AF65-F5344CB8AC3E}">
        <p14:creationId xmlns:p14="http://schemas.microsoft.com/office/powerpoint/2010/main" val="11883823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a:solidFill>
                  <a:srgbClr val="7030A0"/>
                </a:solidFill>
              </a:rPr>
              <a:t>8. Get (past) questions</a:t>
            </a:r>
          </a:p>
        </p:txBody>
      </p:sp>
      <p:sp>
        <p:nvSpPr>
          <p:cNvPr id="3" name="Content Placeholder 2"/>
          <p:cNvSpPr>
            <a:spLocks noGrp="1"/>
          </p:cNvSpPr>
          <p:nvPr>
            <p:ph idx="1"/>
          </p:nvPr>
        </p:nvSpPr>
        <p:spPr>
          <a:xfrm>
            <a:off x="838200" y="1690689"/>
            <a:ext cx="10515600" cy="4024312"/>
          </a:xfrm>
        </p:spPr>
        <p:txBody>
          <a:bodyPr>
            <a:normAutofit/>
          </a:bodyPr>
          <a:lstStyle/>
          <a:p>
            <a:r>
              <a:rPr lang="en-US" sz="2400" dirty="0"/>
              <a:t>Get previous question papers from your senior colleagues on the course(s). </a:t>
            </a:r>
          </a:p>
          <a:p>
            <a:r>
              <a:rPr lang="en-US" sz="2400" dirty="0"/>
              <a:t>Solve them after reading or with your friends.</a:t>
            </a:r>
          </a:p>
          <a:p>
            <a:r>
              <a:rPr lang="en-US" sz="2400" dirty="0"/>
              <a:t>Create likely mock questions by yourself and solve them. </a:t>
            </a:r>
          </a:p>
          <a:p>
            <a:r>
              <a:rPr lang="en-US" sz="2400" dirty="0"/>
              <a:t>Close and put your books away while solving them – your books will not be with you on the exam day. </a:t>
            </a:r>
          </a:p>
        </p:txBody>
      </p:sp>
    </p:spTree>
    <p:extLst>
      <p:ext uri="{BB962C8B-B14F-4D97-AF65-F5344CB8AC3E}">
        <p14:creationId xmlns:p14="http://schemas.microsoft.com/office/powerpoint/2010/main" val="22905180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a:solidFill>
                  <a:srgbClr val="7030A0"/>
                </a:solidFill>
              </a:rPr>
              <a:t>9. Be discipline and determined  </a:t>
            </a:r>
          </a:p>
        </p:txBody>
      </p:sp>
      <p:sp>
        <p:nvSpPr>
          <p:cNvPr id="3" name="Content Placeholder 2"/>
          <p:cNvSpPr>
            <a:spLocks noGrp="1"/>
          </p:cNvSpPr>
          <p:nvPr>
            <p:ph idx="1"/>
          </p:nvPr>
        </p:nvSpPr>
        <p:spPr/>
        <p:txBody>
          <a:bodyPr>
            <a:normAutofit/>
          </a:bodyPr>
          <a:lstStyle/>
          <a:p>
            <a:r>
              <a:rPr lang="en-US" sz="2400" dirty="0"/>
              <a:t>If you like reading very early in the morning, say 2-6 p.m., be disciplined and sleep early enough, say 9 p. m. </a:t>
            </a:r>
          </a:p>
          <a:p>
            <a:r>
              <a:rPr lang="en-US" sz="2400" dirty="0"/>
              <a:t>Do not be lazy – it is the beginning of failure!</a:t>
            </a:r>
          </a:p>
        </p:txBody>
      </p:sp>
    </p:spTree>
    <p:extLst>
      <p:ext uri="{BB962C8B-B14F-4D97-AF65-F5344CB8AC3E}">
        <p14:creationId xmlns:p14="http://schemas.microsoft.com/office/powerpoint/2010/main" val="4754668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a:solidFill>
                  <a:srgbClr val="7030A0"/>
                </a:solidFill>
              </a:rPr>
              <a:t>10. Seek help early</a:t>
            </a:r>
          </a:p>
        </p:txBody>
      </p:sp>
      <p:sp>
        <p:nvSpPr>
          <p:cNvPr id="3" name="Content Placeholder 2"/>
          <p:cNvSpPr>
            <a:spLocks noGrp="1"/>
          </p:cNvSpPr>
          <p:nvPr>
            <p:ph idx="1"/>
          </p:nvPr>
        </p:nvSpPr>
        <p:spPr/>
        <p:txBody>
          <a:bodyPr>
            <a:normAutofit/>
          </a:bodyPr>
          <a:lstStyle/>
          <a:p>
            <a:r>
              <a:rPr lang="en-US" sz="2400" dirty="0"/>
              <a:t>Seek help on time when you read and do not understand. Ask for tutorials and explanations from friends, peers, student leaders, tutors, advisors, or even faculty early enough. </a:t>
            </a:r>
          </a:p>
          <a:p>
            <a:r>
              <a:rPr lang="en-US" sz="2400" dirty="0"/>
              <a:t>If you are a slow reader, start on time. Break your topics down and plan what to read at the time.</a:t>
            </a:r>
          </a:p>
        </p:txBody>
      </p:sp>
    </p:spTree>
    <p:extLst>
      <p:ext uri="{BB962C8B-B14F-4D97-AF65-F5344CB8AC3E}">
        <p14:creationId xmlns:p14="http://schemas.microsoft.com/office/powerpoint/2010/main" val="31084484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a:solidFill>
                  <a:srgbClr val="7030A0"/>
                </a:solidFill>
              </a:rPr>
              <a:t>11. Take a break</a:t>
            </a:r>
          </a:p>
        </p:txBody>
      </p:sp>
      <p:sp>
        <p:nvSpPr>
          <p:cNvPr id="3" name="Content Placeholder 2"/>
          <p:cNvSpPr>
            <a:spLocks noGrp="1"/>
          </p:cNvSpPr>
          <p:nvPr>
            <p:ph idx="1"/>
          </p:nvPr>
        </p:nvSpPr>
        <p:spPr>
          <a:xfrm>
            <a:off x="838200" y="1579605"/>
            <a:ext cx="10515600" cy="4121948"/>
          </a:xfrm>
        </p:spPr>
        <p:txBody>
          <a:bodyPr>
            <a:normAutofit/>
          </a:bodyPr>
          <a:lstStyle/>
          <a:p>
            <a:r>
              <a:rPr lang="en-US" sz="2400" dirty="0"/>
              <a:t>Take a break to take care of yourself</a:t>
            </a:r>
          </a:p>
          <a:p>
            <a:r>
              <a:rPr lang="en-US" sz="2400" dirty="0"/>
              <a:t>This is important so that you do not fall sick. </a:t>
            </a:r>
          </a:p>
          <a:p>
            <a:r>
              <a:rPr lang="en-US" sz="2400" dirty="0"/>
              <a:t>Eat well. Be mentally strong and sound. </a:t>
            </a:r>
          </a:p>
          <a:p>
            <a:r>
              <a:rPr lang="en-US" sz="2400" dirty="0"/>
              <a:t>Take time to play, listen to and dance to music, do exercises, walk around, play games, watch movies, laugh hard, have fun, and hang out with friends.</a:t>
            </a:r>
          </a:p>
          <a:p>
            <a:r>
              <a:rPr lang="en-US" sz="2400" dirty="0"/>
              <a:t>When it is time to study again, you will be refreshed, which will help you assimilate better.</a:t>
            </a:r>
          </a:p>
          <a:p>
            <a:r>
              <a:rPr lang="en-US" sz="2400" dirty="0"/>
              <a:t>If you stop without a break, you will burn out or break down.</a:t>
            </a:r>
          </a:p>
        </p:txBody>
      </p:sp>
    </p:spTree>
    <p:extLst>
      <p:ext uri="{BB962C8B-B14F-4D97-AF65-F5344CB8AC3E}">
        <p14:creationId xmlns:p14="http://schemas.microsoft.com/office/powerpoint/2010/main" val="21513639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a:solidFill>
                  <a:srgbClr val="7030A0"/>
                </a:solidFill>
              </a:rPr>
              <a:t>12. Avoid these!</a:t>
            </a:r>
          </a:p>
        </p:txBody>
      </p:sp>
      <p:sp>
        <p:nvSpPr>
          <p:cNvPr id="3" name="Content Placeholder 2"/>
          <p:cNvSpPr>
            <a:spLocks noGrp="1"/>
          </p:cNvSpPr>
          <p:nvPr>
            <p:ph idx="1"/>
          </p:nvPr>
        </p:nvSpPr>
        <p:spPr>
          <a:xfrm>
            <a:off x="838200" y="1568951"/>
            <a:ext cx="10515600" cy="2088649"/>
          </a:xfrm>
        </p:spPr>
        <p:txBody>
          <a:bodyPr>
            <a:normAutofit/>
          </a:bodyPr>
          <a:lstStyle/>
          <a:p>
            <a:r>
              <a:rPr lang="en-US" sz="2400" dirty="0">
                <a:solidFill>
                  <a:srgbClr val="FF0000"/>
                </a:solidFill>
              </a:rPr>
              <a:t>Group reading</a:t>
            </a:r>
          </a:p>
          <a:p>
            <a:r>
              <a:rPr lang="en-US" sz="2400" dirty="0">
                <a:solidFill>
                  <a:srgbClr val="FF0000"/>
                </a:solidFill>
              </a:rPr>
              <a:t>Cramming</a:t>
            </a:r>
          </a:p>
          <a:p>
            <a:r>
              <a:rPr lang="en-US" sz="2400" dirty="0">
                <a:solidFill>
                  <a:srgbClr val="FF0000"/>
                </a:solidFill>
              </a:rPr>
              <a:t>Vocalization</a:t>
            </a:r>
          </a:p>
          <a:p>
            <a:r>
              <a:rPr lang="en-US" sz="2400" dirty="0">
                <a:solidFill>
                  <a:srgbClr val="FF0000"/>
                </a:solidFill>
              </a:rPr>
              <a:t>Regression</a:t>
            </a:r>
          </a:p>
        </p:txBody>
      </p:sp>
    </p:spTree>
    <p:extLst>
      <p:ext uri="{BB962C8B-B14F-4D97-AF65-F5344CB8AC3E}">
        <p14:creationId xmlns:p14="http://schemas.microsoft.com/office/powerpoint/2010/main" val="252552435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Slate">
  <a:themeElements>
    <a:clrScheme name="Slate">
      <a:dk1>
        <a:sysClr val="windowText" lastClr="000000"/>
      </a:dk1>
      <a:lt1>
        <a:sysClr val="window" lastClr="FFFFFF"/>
      </a:lt1>
      <a:dk2>
        <a:srgbClr val="212123"/>
      </a:dk2>
      <a:lt2>
        <a:srgbClr val="DADADA"/>
      </a:lt2>
      <a:accent1>
        <a:srgbClr val="BC451B"/>
      </a:accent1>
      <a:accent2>
        <a:srgbClr val="D3BA68"/>
      </a:accent2>
      <a:accent3>
        <a:srgbClr val="BB8640"/>
      </a:accent3>
      <a:accent4>
        <a:srgbClr val="AD9277"/>
      </a:accent4>
      <a:accent5>
        <a:srgbClr val="A55A43"/>
      </a:accent5>
      <a:accent6>
        <a:srgbClr val="AD9D7B"/>
      </a:accent6>
      <a:hlink>
        <a:srgbClr val="E98052"/>
      </a:hlink>
      <a:folHlink>
        <a:srgbClr val="F4B69B"/>
      </a:folHlink>
    </a:clrScheme>
    <a:fontScheme name="Slate">
      <a:maj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late">
      <a:fillStyleLst>
        <a:solidFill>
          <a:schemeClr val="phClr"/>
        </a:solidFill>
        <a:gradFill rotWithShape="1">
          <a:gsLst>
            <a:gs pos="0">
              <a:schemeClr val="phClr">
                <a:tint val="60000"/>
                <a:lumMod val="110000"/>
              </a:schemeClr>
            </a:gs>
            <a:gs pos="100000">
              <a:schemeClr val="phClr">
                <a:tint val="88000"/>
              </a:schemeClr>
            </a:gs>
          </a:gsLst>
          <a:lin ang="5400000" scaled="0"/>
        </a:gradFill>
        <a:gradFill rotWithShape="1">
          <a:gsLst>
            <a:gs pos="0">
              <a:schemeClr val="phClr">
                <a:tint val="96000"/>
                <a:lumMod val="104000"/>
              </a:schemeClr>
            </a:gs>
            <a:gs pos="100000">
              <a:schemeClr val="phClr">
                <a:shade val="90000"/>
                <a:lumMod val="90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63500" dist="25400" dir="5400000" rotWithShape="0">
              <a:srgbClr val="000000">
                <a:alpha val="60000"/>
              </a:srgbClr>
            </a:outerShdw>
          </a:effectLst>
        </a:effectStyle>
        <a:effectStyle>
          <a:effectLst>
            <a:outerShdw blurRad="76200" dist="38100" dir="5400000" rotWithShape="0">
              <a:srgbClr val="000000">
                <a:alpha val="75000"/>
              </a:srgbClr>
            </a:outerShdw>
          </a:effectLst>
          <a:scene3d>
            <a:camera prst="orthographicFront">
              <a:rot lat="0" lon="0" rev="0"/>
            </a:camera>
            <a:lightRig rig="threePt" dir="t">
              <a:rot lat="0" lon="0" rev="1200000"/>
            </a:lightRig>
          </a:scene3d>
          <a:sp3d>
            <a:bevelT w="63500" h="25400" prst="hardEdge"/>
          </a:sp3d>
        </a:effectStyle>
      </a:effectStyleLst>
      <a:bgFillStyleLst>
        <a:solidFill>
          <a:schemeClr val="phClr"/>
        </a:solidFill>
        <a:solidFill>
          <a:schemeClr val="phClr"/>
        </a:solidFill>
        <a:blipFill rotWithShape="1">
          <a:blip xmlns:r="http://schemas.openxmlformats.org/officeDocument/2006/relationships" r:embed="rId1">
            <a:duotone>
              <a:schemeClr val="phClr">
                <a:shade val="80000"/>
                <a:lumMod val="80000"/>
              </a:schemeClr>
              <a:schemeClr val="phClr">
                <a:tint val="98000"/>
              </a:schemeClr>
            </a:duotone>
          </a:blip>
          <a:stretch/>
        </a:blipFill>
      </a:bgFillStyleLst>
    </a:fmtScheme>
  </a:themeElements>
  <a:objectDefaults/>
  <a:extraClrSchemeLst/>
  <a:extLst>
    <a:ext uri="{05A4C25C-085E-4340-85A3-A5531E510DB2}">
      <thm15:themeFamily xmlns:thm15="http://schemas.microsoft.com/office/thememl/2012/main" name="Cheating Techniques" id="{055C0A6A-951B-164A-8F38-E3DA5562B930}" vid="{75A8CFB8-BC16-0143-955D-2EB21D7127B6}"/>
    </a:ext>
  </a:extLst>
</a:theme>
</file>

<file path=ppt/theme/theme2.xml><?xml version="1.0" encoding="utf-8"?>
<a:theme xmlns:a="http://schemas.openxmlformats.org/drawingml/2006/main" name="AUN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AUN Theme" id="{D92B3279-0824-4738-816E-BECF89D9FA1F}" vid="{8C10B527-D3F9-4ABD-A267-75E33571DED1}"/>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AUN2">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AUN2" id="{3211E418-DCB6-4649-B3A5-34CAF006E15C}" vid="{EA33C26C-AAF4-4A8C-BE4F-6C2EDD307F38}"/>
    </a:ext>
  </a:extLst>
</a:theme>
</file>

<file path=ppt/theme/theme5.xml><?xml version="1.0" encoding="utf-8"?>
<a:theme xmlns:a="http://schemas.openxmlformats.org/drawingml/2006/main" name="1_AUN2">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AUN2" id="{3211E418-DCB6-4649-B3A5-34CAF006E15C}" vid="{EA33C26C-AAF4-4A8C-BE4F-6C2EDD307F38}"/>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Clauses and sentences</Template>
  <TotalTime>454</TotalTime>
  <Words>1317</Words>
  <Application>Microsoft Macintosh PowerPoint</Application>
  <PresentationFormat>Widescreen</PresentationFormat>
  <Paragraphs>65</Paragraphs>
  <Slides>14</Slides>
  <Notes>2</Notes>
  <HiddenSlides>0</HiddenSlides>
  <MMClips>0</MMClips>
  <ScaleCrop>false</ScaleCrop>
  <HeadingPairs>
    <vt:vector size="6" baseType="variant">
      <vt:variant>
        <vt:lpstr>Fonts Used</vt:lpstr>
      </vt:variant>
      <vt:variant>
        <vt:i4>6</vt:i4>
      </vt:variant>
      <vt:variant>
        <vt:lpstr>Theme</vt:lpstr>
      </vt:variant>
      <vt:variant>
        <vt:i4>5</vt:i4>
      </vt:variant>
      <vt:variant>
        <vt:lpstr>Slide Titles</vt:lpstr>
      </vt:variant>
      <vt:variant>
        <vt:i4>14</vt:i4>
      </vt:variant>
    </vt:vector>
  </HeadingPairs>
  <TitlesOfParts>
    <vt:vector size="25" baseType="lpstr">
      <vt:lpstr>Aptos</vt:lpstr>
      <vt:lpstr>Arial</vt:lpstr>
      <vt:lpstr>Calibri</vt:lpstr>
      <vt:lpstr>Calisto MT</vt:lpstr>
      <vt:lpstr>Georgia</vt:lpstr>
      <vt:lpstr>Wingdings 2</vt:lpstr>
      <vt:lpstr>1_Slate</vt:lpstr>
      <vt:lpstr>AUN Theme</vt:lpstr>
      <vt:lpstr>Custom Design</vt:lpstr>
      <vt:lpstr>AUN2</vt:lpstr>
      <vt:lpstr>1_AUN2</vt:lpstr>
      <vt:lpstr>How to Study Effectively for  College Examinations</vt:lpstr>
      <vt:lpstr>Reading vs Studying</vt:lpstr>
      <vt:lpstr>Tips on studying for exams…</vt:lpstr>
      <vt:lpstr>PowerPoint Presentation</vt:lpstr>
      <vt:lpstr>3. Set studying goals and the grade goals </vt:lpstr>
      <vt:lpstr>4. Get an organized study space/environment</vt:lpstr>
      <vt:lpstr>5. Get a recall jotter/note – for self-evaluation </vt:lpstr>
      <vt:lpstr>6. Group discussions after studying</vt:lpstr>
      <vt:lpstr>7. Develop some formulas/acronyms</vt:lpstr>
      <vt:lpstr>8. Get (past) questions</vt:lpstr>
      <vt:lpstr>9. Be discipline and determined  </vt:lpstr>
      <vt:lpstr>10. Seek help early</vt:lpstr>
      <vt:lpstr>11. Take a break</vt:lpstr>
      <vt:lpstr>12. Avoid these!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to Study for Examinations</dc:title>
  <dc:creator>Aanu</dc:creator>
  <cp:lastModifiedBy>Emilienne Idorenyin Akpan</cp:lastModifiedBy>
  <cp:revision>25</cp:revision>
  <dcterms:created xsi:type="dcterms:W3CDTF">2022-03-03T15:43:11Z</dcterms:created>
  <dcterms:modified xsi:type="dcterms:W3CDTF">2024-07-15T19:34:56Z</dcterms:modified>
</cp:coreProperties>
</file>