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1" r:id="rId6"/>
    <p:sldId id="260"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023" autoAdjust="0"/>
    <p:restoredTop sz="94660"/>
  </p:normalViewPr>
  <p:slideViewPr>
    <p:cSldViewPr snapToGrid="0">
      <p:cViewPr varScale="1">
        <p:scale>
          <a:sx n="53" d="100"/>
          <a:sy n="53" d="100"/>
        </p:scale>
        <p:origin x="184" y="18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C55F85C-5FB3-4CD6-AE3A-92F722FF447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462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5F85C-5FB3-4CD6-AE3A-92F722FF4473}" type="slidenum">
              <a:rPr lang="en-US" smtClean="0"/>
              <a:t>‹#›</a:t>
            </a:fld>
            <a:endParaRPr lang="en-US"/>
          </a:p>
        </p:txBody>
      </p:sp>
    </p:spTree>
    <p:extLst>
      <p:ext uri="{BB962C8B-B14F-4D97-AF65-F5344CB8AC3E}">
        <p14:creationId xmlns:p14="http://schemas.microsoft.com/office/powerpoint/2010/main" val="4147055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5F85C-5FB3-4CD6-AE3A-92F722FF447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7826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4E1D0D-47ED-4220-9074-E9C4A2C56307}" type="datetimeFigureOut">
              <a:rPr lang="en-US" smtClean="0"/>
              <a:t>7/15/24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5F85C-5FB3-4CD6-AE3A-92F722FF4473}" type="slidenum">
              <a:rPr lang="en-US" smtClean="0"/>
              <a:t>‹#›</a:t>
            </a:fld>
            <a:endParaRPr lang="en-US"/>
          </a:p>
        </p:txBody>
      </p:sp>
    </p:spTree>
    <p:extLst>
      <p:ext uri="{BB962C8B-B14F-4D97-AF65-F5344CB8AC3E}">
        <p14:creationId xmlns:p14="http://schemas.microsoft.com/office/powerpoint/2010/main" val="1539596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4E1D0D-47ED-4220-9074-E9C4A2C56307}" type="datetimeFigureOut">
              <a:rPr lang="en-US" smtClean="0"/>
              <a:t>7/15/24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55F85C-5FB3-4CD6-AE3A-92F722FF447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9889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4E1D0D-47ED-4220-9074-E9C4A2C56307}" type="datetimeFigureOut">
              <a:rPr lang="en-US" smtClean="0"/>
              <a:t>7/15/24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55F85C-5FB3-4CD6-AE3A-92F722FF447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3146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E1D0D-47ED-4220-9074-E9C4A2C56307}" type="datetimeFigureOut">
              <a:rPr lang="en-US" smtClean="0"/>
              <a:t>7/15/24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55F85C-5FB3-4CD6-AE3A-92F722FF4473}" type="slidenum">
              <a:rPr lang="en-US" smtClean="0"/>
              <a:t>‹#›</a:t>
            </a:fld>
            <a:endParaRPr lang="en-US"/>
          </a:p>
        </p:txBody>
      </p:sp>
    </p:spTree>
    <p:extLst>
      <p:ext uri="{BB962C8B-B14F-4D97-AF65-F5344CB8AC3E}">
        <p14:creationId xmlns:p14="http://schemas.microsoft.com/office/powerpoint/2010/main" val="4169743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4E1D0D-47ED-4220-9074-E9C4A2C56307}" type="datetimeFigureOut">
              <a:rPr lang="en-US" smtClean="0"/>
              <a:t>7/15/24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5F85C-5FB3-4CD6-AE3A-92F722FF447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494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4E1D0D-47ED-4220-9074-E9C4A2C56307}" type="datetimeFigureOut">
              <a:rPr lang="en-US" smtClean="0"/>
              <a:t>7/15/24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5F85C-5FB3-4CD6-AE3A-92F722FF4473}" type="slidenum">
              <a:rPr lang="en-US" smtClean="0"/>
              <a:t>‹#›</a:t>
            </a:fld>
            <a:endParaRPr lang="en-US"/>
          </a:p>
        </p:txBody>
      </p:sp>
    </p:spTree>
    <p:extLst>
      <p:ext uri="{BB962C8B-B14F-4D97-AF65-F5344CB8AC3E}">
        <p14:creationId xmlns:p14="http://schemas.microsoft.com/office/powerpoint/2010/main" val="822992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4E1D0D-47ED-4220-9074-E9C4A2C56307}" type="datetimeFigureOut">
              <a:rPr lang="en-US" smtClean="0"/>
              <a:t>7/15/24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5F85C-5FB3-4CD6-AE3A-92F722FF4473}" type="slidenum">
              <a:rPr lang="en-US" smtClean="0"/>
              <a:t>‹#›</a:t>
            </a:fld>
            <a:endParaRPr lang="en-US"/>
          </a:p>
        </p:txBody>
      </p:sp>
    </p:spTree>
    <p:extLst>
      <p:ext uri="{BB962C8B-B14F-4D97-AF65-F5344CB8AC3E}">
        <p14:creationId xmlns:p14="http://schemas.microsoft.com/office/powerpoint/2010/main" val="1617884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5F85C-5FB3-4CD6-AE3A-92F722FF447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1850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5F85C-5FB3-4CD6-AE3A-92F722FF447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3258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5F85C-5FB3-4CD6-AE3A-92F722FF4473}" type="slidenum">
              <a:rPr lang="en-US" smtClean="0"/>
              <a:t>‹#›</a:t>
            </a:fld>
            <a:endParaRPr lang="en-US"/>
          </a:p>
        </p:txBody>
      </p:sp>
    </p:spTree>
    <p:extLst>
      <p:ext uri="{BB962C8B-B14F-4D97-AF65-F5344CB8AC3E}">
        <p14:creationId xmlns:p14="http://schemas.microsoft.com/office/powerpoint/2010/main" val="3744490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5F85C-5FB3-4CD6-AE3A-92F722FF447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8298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5F85C-5FB3-4CD6-AE3A-92F722FF447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4575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5F85C-5FB3-4CD6-AE3A-92F722FF447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6106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4E1D0D-47ED-4220-9074-E9C4A2C56307}"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5F85C-5FB3-4CD6-AE3A-92F722FF447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453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C4E1D0D-47ED-4220-9074-E9C4A2C56307}" type="datetimeFigureOut">
              <a:rPr lang="en-US" smtClean="0"/>
              <a:t>7/15/24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C55F85C-5FB3-4CD6-AE3A-92F722FF4473}" type="slidenum">
              <a:rPr lang="en-US" smtClean="0"/>
              <a:t>‹#›</a:t>
            </a:fld>
            <a:endParaRPr lang="en-US"/>
          </a:p>
        </p:txBody>
      </p:sp>
    </p:spTree>
    <p:extLst>
      <p:ext uri="{BB962C8B-B14F-4D97-AF65-F5344CB8AC3E}">
        <p14:creationId xmlns:p14="http://schemas.microsoft.com/office/powerpoint/2010/main" val="19949037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2485" y="1624639"/>
            <a:ext cx="9144000" cy="2387600"/>
          </a:xfrm>
        </p:spPr>
        <p:txBody>
          <a:bodyPr/>
          <a:lstStyle/>
          <a:p>
            <a:r>
              <a:rPr lang="en-US" b="1" dirty="0">
                <a:solidFill>
                  <a:srgbClr val="FF0000"/>
                </a:solidFill>
              </a:rPr>
              <a:t>Paragraph Development </a:t>
            </a:r>
            <a:br>
              <a:rPr lang="en-US" b="1" dirty="0"/>
            </a:br>
            <a:endParaRPr lang="en-US" dirty="0"/>
          </a:p>
        </p:txBody>
      </p:sp>
    </p:spTree>
    <p:extLst>
      <p:ext uri="{BB962C8B-B14F-4D97-AF65-F5344CB8AC3E}">
        <p14:creationId xmlns:p14="http://schemas.microsoft.com/office/powerpoint/2010/main" val="110897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99563" y="746975"/>
            <a:ext cx="10515600" cy="5558777"/>
          </a:xfrm>
        </p:spPr>
        <p:txBody>
          <a:bodyPr>
            <a:noAutofit/>
          </a:bodyPr>
          <a:lstStyle/>
          <a:p>
            <a:r>
              <a:rPr lang="en-US" sz="2600" dirty="0"/>
              <a:t>A paragraph is a short part of a text, consisting of at least two or more sentences and beginning on a new line. It usually deals with </a:t>
            </a:r>
            <a:r>
              <a:rPr lang="en-US" sz="2600" b="1" dirty="0"/>
              <a:t>a single idea or theme</a:t>
            </a:r>
            <a:r>
              <a:rPr lang="en-US" sz="2600" dirty="0"/>
              <a:t> and is a different but related section of an essay. This means that in a writing wherein the writer intends to discuss five different ideas, he or she would use at least </a:t>
            </a:r>
            <a:r>
              <a:rPr lang="en-US" sz="2600" b="1" dirty="0"/>
              <a:t>five paragraphs</a:t>
            </a:r>
            <a:r>
              <a:rPr lang="en-US" sz="2600" dirty="0"/>
              <a:t>, one for each idea to be discussed.</a:t>
            </a:r>
          </a:p>
          <a:p>
            <a:r>
              <a:rPr lang="en-US" sz="2600" dirty="0"/>
              <a:t>Every good paragraph develops in different ways: one idea or related ideas, and it usually has a beginning, a middle, and an end.</a:t>
            </a:r>
          </a:p>
          <a:p>
            <a:r>
              <a:rPr lang="en-US" sz="2600" dirty="0"/>
              <a:t>In any good writing, ideas are not jumbled together but organized. A paragraph is very important in that it makes our writing well-organized, allows the ideas to follow logically, and allows them to be discussed according to their importance.</a:t>
            </a:r>
          </a:p>
          <a:p>
            <a:endParaRPr lang="en-US" sz="2600" dirty="0"/>
          </a:p>
        </p:txBody>
      </p:sp>
    </p:spTree>
    <p:extLst>
      <p:ext uri="{BB962C8B-B14F-4D97-AF65-F5344CB8AC3E}">
        <p14:creationId xmlns:p14="http://schemas.microsoft.com/office/powerpoint/2010/main" val="1799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1056068"/>
            <a:ext cx="10515600" cy="5120895"/>
          </a:xfrm>
        </p:spPr>
        <p:txBody>
          <a:bodyPr>
            <a:normAutofit/>
          </a:bodyPr>
          <a:lstStyle/>
          <a:p>
            <a:pPr marL="0" indent="0" algn="ctr">
              <a:buNone/>
            </a:pPr>
            <a:r>
              <a:rPr lang="en-US" b="1" dirty="0">
                <a:solidFill>
                  <a:srgbClr val="7030A0"/>
                </a:solidFill>
              </a:rPr>
              <a:t>The features of a good paragraph </a:t>
            </a:r>
          </a:p>
          <a:p>
            <a:r>
              <a:rPr lang="en-US" dirty="0"/>
              <a:t>It has </a:t>
            </a:r>
            <a:r>
              <a:rPr lang="en-US" b="1" dirty="0"/>
              <a:t>a topic sentence </a:t>
            </a:r>
            <a:r>
              <a:rPr lang="en-US" dirty="0"/>
              <a:t>that forms the foundation for the paragraph. This sentence talks about the topic being discussed in the paragraph. All sentences are used to extend the idea started by the topic sentence. The ideas to be discussed in the paragraph are expected to be written down somewhere and then be developed meaningfully, one after the other.</a:t>
            </a:r>
          </a:p>
          <a:p>
            <a:r>
              <a:rPr lang="en-US" dirty="0"/>
              <a:t>A good writing will have three structures in it:</a:t>
            </a:r>
          </a:p>
          <a:p>
            <a:pPr marL="571500" indent="-571500">
              <a:buFont typeface="+mj-lt"/>
              <a:buAutoNum type="romanUcPeriod"/>
            </a:pPr>
            <a:r>
              <a:rPr lang="en-US" b="1" dirty="0"/>
              <a:t>The introduction</a:t>
            </a:r>
          </a:p>
          <a:p>
            <a:pPr marL="571500" indent="-571500">
              <a:buFont typeface="+mj-lt"/>
              <a:buAutoNum type="romanUcPeriod"/>
            </a:pPr>
            <a:r>
              <a:rPr lang="en-US" b="1" dirty="0"/>
              <a:t>The body / main paragraphs (3-5 paragraphs)</a:t>
            </a:r>
          </a:p>
          <a:p>
            <a:pPr marL="571500" indent="-571500">
              <a:buFont typeface="+mj-lt"/>
              <a:buAutoNum type="romanUcPeriod"/>
            </a:pPr>
            <a:r>
              <a:rPr lang="en-US" b="1" dirty="0"/>
              <a:t>Conclusion  </a:t>
            </a:r>
          </a:p>
          <a:p>
            <a:pPr marL="0" indent="0">
              <a:buNone/>
            </a:pPr>
            <a:endParaRPr lang="en-US" b="1" dirty="0"/>
          </a:p>
        </p:txBody>
      </p:sp>
    </p:spTree>
    <p:extLst>
      <p:ext uri="{BB962C8B-B14F-4D97-AF65-F5344CB8AC3E}">
        <p14:creationId xmlns:p14="http://schemas.microsoft.com/office/powerpoint/2010/main" val="88533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43944"/>
            <a:ext cx="10515600" cy="5533019"/>
          </a:xfrm>
        </p:spPr>
        <p:txBody>
          <a:bodyPr>
            <a:normAutofit/>
          </a:bodyPr>
          <a:lstStyle/>
          <a:p>
            <a:pPr marL="0" indent="0">
              <a:buNone/>
            </a:pPr>
            <a:r>
              <a:rPr lang="en-US" b="1" dirty="0"/>
              <a:t>The introductory paragraph</a:t>
            </a:r>
          </a:p>
          <a:p>
            <a:pPr marL="0" indent="0">
              <a:buNone/>
            </a:pPr>
            <a:r>
              <a:rPr lang="en-US" dirty="0"/>
              <a:t>Every piece is incomplete without an introduction. The introductory paragraph introduces the topic by showing us what the content of the writing will discuss. It attracts the readers’ attention and leads smoothly into the main body of the writing.</a:t>
            </a:r>
          </a:p>
          <a:p>
            <a:pPr marL="0" indent="0">
              <a:buNone/>
            </a:pPr>
            <a:r>
              <a:rPr lang="en-US" b="1" dirty="0"/>
              <a:t>The main paragraphs  (3-5 paragraphs)</a:t>
            </a:r>
          </a:p>
          <a:p>
            <a:pPr marL="0" indent="0">
              <a:buNone/>
            </a:pPr>
            <a:r>
              <a:rPr lang="en-US" dirty="0"/>
              <a:t>In the body of the writing, three to four paragraphs are used to discuss the main points of the writing. Each point written down will be discussed in detail in each paragraph under the piece's body. </a:t>
            </a:r>
            <a:r>
              <a:rPr lang="en-US" b="1" dirty="0"/>
              <a:t>In every paragraph, you will need to discuss each point using instances, examples, the people that are part of it, personal experiences, other people’s experiences, what the news says, your personal opinion, etc. </a:t>
            </a:r>
          </a:p>
        </p:txBody>
      </p:sp>
    </p:spTree>
    <p:extLst>
      <p:ext uri="{BB962C8B-B14F-4D97-AF65-F5344CB8AC3E}">
        <p14:creationId xmlns:p14="http://schemas.microsoft.com/office/powerpoint/2010/main" val="4245505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43944"/>
            <a:ext cx="10515600" cy="5533019"/>
          </a:xfrm>
        </p:spPr>
        <p:txBody>
          <a:bodyPr>
            <a:normAutofit/>
          </a:bodyPr>
          <a:lstStyle/>
          <a:p>
            <a:pPr marL="0" indent="0">
              <a:buNone/>
            </a:pPr>
            <a:r>
              <a:rPr lang="en-US" b="1" dirty="0"/>
              <a:t>The concluding paragraph </a:t>
            </a:r>
          </a:p>
          <a:p>
            <a:pPr marL="0" indent="0">
              <a:buNone/>
            </a:pPr>
            <a:r>
              <a:rPr lang="en-US" dirty="0"/>
              <a:t>This is the final part or conclusion of the piece of writing. This should round off the discussion you started and clearly state your intention to complete the piece.</a:t>
            </a:r>
          </a:p>
          <a:p>
            <a:pPr marL="0" indent="0" algn="ctr">
              <a:buNone/>
            </a:pPr>
            <a:r>
              <a:rPr lang="en-US" b="1" dirty="0"/>
              <a:t>Paragraph development</a:t>
            </a:r>
          </a:p>
          <a:p>
            <a:pPr marL="0" indent="0">
              <a:buNone/>
            </a:pPr>
            <a:r>
              <a:rPr lang="en-US" dirty="0"/>
              <a:t>This concerns expanding or enlarging a paragraph. We can use many devices to expand our paragraphs and build on the main idea expressed in the topic sentence. </a:t>
            </a:r>
          </a:p>
          <a:p>
            <a:pPr marL="0" indent="0">
              <a:buNone/>
            </a:pPr>
            <a:r>
              <a:rPr lang="en-US" dirty="0"/>
              <a:t>Some of the ideas are:  </a:t>
            </a:r>
          </a:p>
        </p:txBody>
      </p:sp>
    </p:spTree>
    <p:extLst>
      <p:ext uri="{BB962C8B-B14F-4D97-AF65-F5344CB8AC3E}">
        <p14:creationId xmlns:p14="http://schemas.microsoft.com/office/powerpoint/2010/main" val="3527249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04552"/>
            <a:ext cx="10515600" cy="5172411"/>
          </a:xfrm>
        </p:spPr>
        <p:txBody>
          <a:bodyPr>
            <a:normAutofit lnSpcReduction="10000"/>
          </a:bodyPr>
          <a:lstStyle/>
          <a:p>
            <a:r>
              <a:rPr lang="en-US" b="1" dirty="0"/>
              <a:t>Definition</a:t>
            </a:r>
            <a:r>
              <a:rPr lang="en-US" dirty="0"/>
              <a:t> of the concept/subject. To shed more light on an idea, you may want to discuss its meaning or origin and background.</a:t>
            </a:r>
          </a:p>
          <a:p>
            <a:r>
              <a:rPr lang="en-US" dirty="0"/>
              <a:t>We may want to describe how something works or what we mean.</a:t>
            </a:r>
          </a:p>
          <a:p>
            <a:r>
              <a:rPr lang="en-US" dirty="0"/>
              <a:t>We may want to compare people or things to expand our paragraphs.</a:t>
            </a:r>
          </a:p>
          <a:p>
            <a:r>
              <a:rPr lang="en-US" dirty="0"/>
              <a:t>Giving examples for our reader to understand what we are describing or talking about.</a:t>
            </a:r>
          </a:p>
          <a:p>
            <a:r>
              <a:rPr lang="en-US" dirty="0"/>
              <a:t>Group people or things based on their features.</a:t>
            </a:r>
          </a:p>
          <a:p>
            <a:r>
              <a:rPr lang="en-US" dirty="0"/>
              <a:t>Describe event s based on the time and place where they happened, etc.</a:t>
            </a:r>
          </a:p>
          <a:p>
            <a:pPr marL="0" indent="0">
              <a:buNone/>
            </a:pPr>
            <a:r>
              <a:rPr lang="en-US" dirty="0"/>
              <a:t>Using conjuncts such as </a:t>
            </a:r>
            <a:r>
              <a:rPr lang="en-US" b="1" i="1" dirty="0"/>
              <a:t>firstly, in addition, another, again, hence, therefore, also, next, lastly, </a:t>
            </a:r>
            <a:r>
              <a:rPr lang="en-US" i="1" dirty="0"/>
              <a:t>etc.,</a:t>
            </a:r>
            <a:r>
              <a:rPr lang="en-US" dirty="0"/>
              <a:t> will help move from one paragraph to another.</a:t>
            </a:r>
          </a:p>
          <a:p>
            <a:pPr marL="0" indent="0">
              <a:buNone/>
            </a:pPr>
            <a:r>
              <a:rPr lang="en-US" dirty="0"/>
              <a:t>Using </a:t>
            </a:r>
            <a:r>
              <a:rPr lang="en-US" b="1" dirty="0"/>
              <a:t>figures of speech </a:t>
            </a:r>
            <a:r>
              <a:rPr lang="en-US" dirty="0"/>
              <a:t>and </a:t>
            </a:r>
            <a:r>
              <a:rPr lang="en-US" b="1" dirty="0"/>
              <a:t>rhetoric</a:t>
            </a:r>
            <a:r>
              <a:rPr lang="en-US" dirty="0"/>
              <a:t> might also help you be a good writer.</a:t>
            </a:r>
          </a:p>
          <a:p>
            <a:endParaRPr lang="en-US" dirty="0"/>
          </a:p>
        </p:txBody>
      </p:sp>
    </p:spTree>
    <p:extLst>
      <p:ext uri="{BB962C8B-B14F-4D97-AF65-F5344CB8AC3E}">
        <p14:creationId xmlns:p14="http://schemas.microsoft.com/office/powerpoint/2010/main" val="1719606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65917"/>
            <a:ext cx="10515600" cy="5365594"/>
          </a:xfrm>
        </p:spPr>
        <p:txBody>
          <a:bodyPr>
            <a:normAutofit/>
          </a:bodyPr>
          <a:lstStyle/>
          <a:p>
            <a:pPr marL="0" indent="0">
              <a:buNone/>
            </a:pPr>
            <a:r>
              <a:rPr lang="en-US" b="1" dirty="0"/>
              <a:t>Example: </a:t>
            </a:r>
            <a:r>
              <a:rPr lang="en-US" dirty="0"/>
              <a:t>Write an article on the following topic: </a:t>
            </a:r>
            <a:r>
              <a:rPr lang="en-US" b="1" dirty="0"/>
              <a:t>The dangers of taking hard drugs/drug abuse</a:t>
            </a:r>
          </a:p>
          <a:p>
            <a:pPr marL="0" indent="0">
              <a:buNone/>
            </a:pPr>
            <a:r>
              <a:rPr lang="en-US" b="1" dirty="0"/>
              <a:t>Steps to follow:</a:t>
            </a:r>
          </a:p>
          <a:p>
            <a:pPr marL="0" indent="0">
              <a:buNone/>
            </a:pPr>
            <a:r>
              <a:rPr lang="en-US" dirty="0" err="1"/>
              <a:t>i</a:t>
            </a:r>
            <a:r>
              <a:rPr lang="en-US" dirty="0"/>
              <a:t>. Briefly define the problem or state the problem in one paragraph. You can also give us the background about how ‘drug’ has become a bigger problem today.</a:t>
            </a:r>
          </a:p>
          <a:p>
            <a:pPr marL="0" indent="0">
              <a:buNone/>
            </a:pPr>
            <a:r>
              <a:rPr lang="en-US" dirty="0"/>
              <a:t>ii. Discuss briefly the </a:t>
            </a:r>
            <a:r>
              <a:rPr lang="en-US" b="1" dirty="0"/>
              <a:t>3</a:t>
            </a:r>
            <a:r>
              <a:rPr lang="en-US" dirty="0"/>
              <a:t> </a:t>
            </a:r>
            <a:r>
              <a:rPr lang="en-US" b="1" dirty="0"/>
              <a:t>causes (why people use drugs) and effects (what happens to them or people around them as a result of the drug they have used). Do this one for </a:t>
            </a:r>
            <a:r>
              <a:rPr lang="en-US" dirty="0"/>
              <a:t>each paragraph. Give examples of these causes and how they affect people. </a:t>
            </a:r>
          </a:p>
          <a:p>
            <a:pPr marL="0" indent="0">
              <a:buNone/>
            </a:pPr>
            <a:r>
              <a:rPr lang="en-US" dirty="0"/>
              <a:t>iii. Discuss 2 or more solutions to the problem (how this problem can be solved). Do this one for each separate paragraph.</a:t>
            </a:r>
          </a:p>
          <a:p>
            <a:pPr marL="0" indent="0">
              <a:buNone/>
            </a:pPr>
            <a:r>
              <a:rPr lang="en-US" dirty="0"/>
              <a:t>iv. </a:t>
            </a:r>
            <a:r>
              <a:rPr lang="en-US" b="1" dirty="0"/>
              <a:t>Conclusion. </a:t>
            </a:r>
            <a:r>
              <a:rPr lang="en-US" dirty="0"/>
              <a:t>Use 1 or 2 paragraphs to round off and talk about what might happen if the solutions are provided.</a:t>
            </a:r>
          </a:p>
        </p:txBody>
      </p:sp>
    </p:spTree>
    <p:extLst>
      <p:ext uri="{BB962C8B-B14F-4D97-AF65-F5344CB8AC3E}">
        <p14:creationId xmlns:p14="http://schemas.microsoft.com/office/powerpoint/2010/main" val="318664005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67</TotalTime>
  <Words>751</Words>
  <Application>Microsoft Macintosh PowerPoint</Application>
  <PresentationFormat>Widescreen</PresentationFormat>
  <Paragraphs>33</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Garamond</vt:lpstr>
      <vt:lpstr>Organic</vt:lpstr>
      <vt:lpstr>Paragraph Development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Paragraph Development</dc:title>
  <dc:creator>Aanu</dc:creator>
  <cp:lastModifiedBy>Emilienne Idorenyin Akpan</cp:lastModifiedBy>
  <cp:revision>11</cp:revision>
  <dcterms:created xsi:type="dcterms:W3CDTF">2022-02-16T18:10:31Z</dcterms:created>
  <dcterms:modified xsi:type="dcterms:W3CDTF">2024-07-15T15:37:23Z</dcterms:modified>
</cp:coreProperties>
</file>