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5"/>
  </p:notesMasterIdLst>
  <p:sldIdLst>
    <p:sldId id="256" r:id="rId2"/>
    <p:sldId id="257" r:id="rId3"/>
    <p:sldId id="284" r:id="rId4"/>
    <p:sldId id="280" r:id="rId5"/>
    <p:sldId id="281" r:id="rId6"/>
    <p:sldId id="267" r:id="rId7"/>
    <p:sldId id="285" r:id="rId8"/>
    <p:sldId id="268" r:id="rId9"/>
    <p:sldId id="260" r:id="rId10"/>
    <p:sldId id="259" r:id="rId11"/>
    <p:sldId id="286" r:id="rId12"/>
    <p:sldId id="287" r:id="rId13"/>
    <p:sldId id="288" r:id="rId14"/>
    <p:sldId id="289" r:id="rId15"/>
    <p:sldId id="290" r:id="rId16"/>
    <p:sldId id="291" r:id="rId17"/>
    <p:sldId id="292" r:id="rId18"/>
    <p:sldId id="293" r:id="rId19"/>
    <p:sldId id="295" r:id="rId20"/>
    <p:sldId id="294" r:id="rId21"/>
    <p:sldId id="296" r:id="rId22"/>
    <p:sldId id="275" r:id="rId23"/>
    <p:sldId id="277" r:id="rId24"/>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FFFFFF"/>
        </a:solidFill>
        <a:effectLst/>
        <a:uFillTx/>
        <a:latin typeface="+mn-lt"/>
        <a:ea typeface="+mn-ea"/>
        <a:cs typeface="+mn-cs"/>
        <a:sym typeface="Avenir Light"/>
      </a:defRPr>
    </a:lvl1pPr>
    <a:lvl2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FFFFFF"/>
        </a:solidFill>
        <a:effectLst/>
        <a:uFillTx/>
        <a:latin typeface="+mn-lt"/>
        <a:ea typeface="+mn-ea"/>
        <a:cs typeface="+mn-cs"/>
        <a:sym typeface="Avenir Light"/>
      </a:defRPr>
    </a:lvl2pPr>
    <a:lvl3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FFFFFF"/>
        </a:solidFill>
        <a:effectLst/>
        <a:uFillTx/>
        <a:latin typeface="+mn-lt"/>
        <a:ea typeface="+mn-ea"/>
        <a:cs typeface="+mn-cs"/>
        <a:sym typeface="Avenir Light"/>
      </a:defRPr>
    </a:lvl3pPr>
    <a:lvl4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FFFFFF"/>
        </a:solidFill>
        <a:effectLst/>
        <a:uFillTx/>
        <a:latin typeface="+mn-lt"/>
        <a:ea typeface="+mn-ea"/>
        <a:cs typeface="+mn-cs"/>
        <a:sym typeface="Avenir Light"/>
      </a:defRPr>
    </a:lvl4pPr>
    <a:lvl5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FFFFFF"/>
        </a:solidFill>
        <a:effectLst/>
        <a:uFillTx/>
        <a:latin typeface="+mn-lt"/>
        <a:ea typeface="+mn-ea"/>
        <a:cs typeface="+mn-cs"/>
        <a:sym typeface="Avenir Light"/>
      </a:defRPr>
    </a:lvl5pPr>
    <a:lvl6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FFFFFF"/>
        </a:solidFill>
        <a:effectLst/>
        <a:uFillTx/>
        <a:latin typeface="+mn-lt"/>
        <a:ea typeface="+mn-ea"/>
        <a:cs typeface="+mn-cs"/>
        <a:sym typeface="Avenir Light"/>
      </a:defRPr>
    </a:lvl6pPr>
    <a:lvl7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FFFFFF"/>
        </a:solidFill>
        <a:effectLst/>
        <a:uFillTx/>
        <a:latin typeface="+mn-lt"/>
        <a:ea typeface="+mn-ea"/>
        <a:cs typeface="+mn-cs"/>
        <a:sym typeface="Avenir Light"/>
      </a:defRPr>
    </a:lvl7pPr>
    <a:lvl8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FFFFFF"/>
        </a:solidFill>
        <a:effectLst/>
        <a:uFillTx/>
        <a:latin typeface="+mn-lt"/>
        <a:ea typeface="+mn-ea"/>
        <a:cs typeface="+mn-cs"/>
        <a:sym typeface="Avenir Light"/>
      </a:defRPr>
    </a:lvl8pPr>
    <a:lvl9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FFFFFF"/>
        </a:solidFill>
        <a:effectLst/>
        <a:uFillTx/>
        <a:latin typeface="+mn-lt"/>
        <a:ea typeface="+mn-ea"/>
        <a:cs typeface="+mn-cs"/>
        <a:sym typeface="Avenir Light"/>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FFFFFF"/>
        </a:fontRef>
        <a:srgbClr val="FFFFFF"/>
      </a:tcTxStyle>
      <a:tcStyle>
        <a:tcBdr>
          <a:left>
            <a:ln w="12700" cap="flat">
              <a:solidFill>
                <a:schemeClr val="accent2">
                  <a:satOff val="-5186"/>
                  <a:lumOff val="-28409"/>
                </a:schemeClr>
              </a:solidFill>
              <a:prstDash val="solid"/>
              <a:miter lim="400000"/>
            </a:ln>
          </a:left>
          <a:right>
            <a:ln w="12700" cap="flat">
              <a:solidFill>
                <a:schemeClr val="accent2">
                  <a:satOff val="-5186"/>
                  <a:lumOff val="-28409"/>
                </a:schemeClr>
              </a:solidFill>
              <a:prstDash val="solid"/>
              <a:miter lim="400000"/>
            </a:ln>
          </a:right>
          <a:top>
            <a:ln w="12700" cap="flat">
              <a:solidFill>
                <a:schemeClr val="accent2">
                  <a:satOff val="-5186"/>
                  <a:lumOff val="-28409"/>
                </a:schemeClr>
              </a:solidFill>
              <a:prstDash val="solid"/>
              <a:miter lim="400000"/>
            </a:ln>
          </a:top>
          <a:bottom>
            <a:ln w="12700" cap="flat">
              <a:solidFill>
                <a:schemeClr val="accent2">
                  <a:satOff val="-5186"/>
                  <a:lumOff val="-28409"/>
                </a:schemeClr>
              </a:solidFill>
              <a:prstDash val="solid"/>
              <a:miter lim="400000"/>
            </a:ln>
          </a:bottom>
          <a:insideH>
            <a:ln w="12700" cap="flat">
              <a:solidFill>
                <a:schemeClr val="accent2">
                  <a:satOff val="-5186"/>
                  <a:lumOff val="-28409"/>
                </a:schemeClr>
              </a:solidFill>
              <a:prstDash val="solid"/>
              <a:miter lim="400000"/>
            </a:ln>
          </a:insideH>
          <a:insideV>
            <a:ln w="12700" cap="flat">
              <a:solidFill>
                <a:schemeClr val="accent2">
                  <a:satOff val="-5186"/>
                  <a:lumOff val="-28409"/>
                </a:schemeClr>
              </a:solidFill>
              <a:prstDash val="solid"/>
              <a:miter lim="400000"/>
            </a:ln>
          </a:insideV>
        </a:tcBdr>
        <a:fill>
          <a:solidFill>
            <a:srgbClr val="375A7D"/>
          </a:solidFill>
        </a:fill>
      </a:tcStyle>
    </a:wholeTbl>
    <a:band2H>
      <a:tcTxStyle/>
      <a:tcStyle>
        <a:tcBdr/>
        <a:fill>
          <a:solidFill>
            <a:srgbClr val="3B7499"/>
          </a:solidFill>
        </a:fill>
      </a:tcStyle>
    </a:band2H>
    <a:firstCol>
      <a:tcTxStyle b="off" i="off">
        <a:fontRef idx="minor">
          <a:srgbClr val="FFFFFF"/>
        </a:fontRef>
        <a:srgbClr val="FFFFFF"/>
      </a:tcTxStyle>
      <a:tcStyle>
        <a:tcBdr>
          <a:left>
            <a:ln w="12700" cap="flat">
              <a:solidFill>
                <a:schemeClr val="accent2">
                  <a:satOff val="-5186"/>
                  <a:lumOff val="-28409"/>
                </a:schemeClr>
              </a:solidFill>
              <a:prstDash val="solid"/>
              <a:miter lim="400000"/>
            </a:ln>
          </a:left>
          <a:right>
            <a:ln w="12700" cap="flat">
              <a:solidFill>
                <a:srgbClr val="53D5FD"/>
              </a:solidFill>
              <a:prstDash val="solid"/>
              <a:miter lim="400000"/>
            </a:ln>
          </a:right>
          <a:top>
            <a:ln w="12700" cap="flat">
              <a:solidFill>
                <a:schemeClr val="accent2">
                  <a:satOff val="-5186"/>
                  <a:lumOff val="-28409"/>
                </a:schemeClr>
              </a:solidFill>
              <a:prstDash val="solid"/>
              <a:miter lim="400000"/>
            </a:ln>
          </a:top>
          <a:bottom>
            <a:ln w="12700" cap="flat">
              <a:solidFill>
                <a:schemeClr val="accent2">
                  <a:satOff val="-5186"/>
                  <a:lumOff val="-28409"/>
                </a:schemeClr>
              </a:solidFill>
              <a:prstDash val="solid"/>
              <a:miter lim="400000"/>
            </a:ln>
          </a:bottom>
          <a:insideH>
            <a:ln w="12700" cap="flat">
              <a:solidFill>
                <a:schemeClr val="accent2">
                  <a:satOff val="-5186"/>
                  <a:lumOff val="-28409"/>
                </a:schemeClr>
              </a:solidFill>
              <a:prstDash val="solid"/>
              <a:miter lim="400000"/>
            </a:ln>
          </a:insideH>
          <a:insideV>
            <a:ln w="12700" cap="flat">
              <a:solidFill>
                <a:schemeClr val="accent2">
                  <a:satOff val="-5186"/>
                  <a:lumOff val="-28409"/>
                </a:schemeClr>
              </a:solidFill>
              <a:prstDash val="solid"/>
              <a:miter lim="400000"/>
            </a:ln>
          </a:insideV>
        </a:tcBdr>
        <a:fill>
          <a:solidFill>
            <a:schemeClr val="accent1">
              <a:hueOff val="450000"/>
              <a:satOff val="-18071"/>
              <a:lumOff val="-14609"/>
            </a:schemeClr>
          </a:solidFill>
        </a:fill>
      </a:tcStyle>
    </a:firstCol>
    <a:lastRow>
      <a:tcTxStyle b="off" i="off">
        <a:fontRef idx="minor">
          <a:srgbClr val="FFFFFF"/>
        </a:fontRef>
        <a:srgbClr val="FFFFFF"/>
      </a:tcTxStyle>
      <a:tcStyle>
        <a:tcBdr>
          <a:left>
            <a:ln w="12700" cap="flat">
              <a:solidFill>
                <a:schemeClr val="accent2">
                  <a:satOff val="-5186"/>
                  <a:lumOff val="-28409"/>
                </a:schemeClr>
              </a:solidFill>
              <a:prstDash val="solid"/>
              <a:miter lim="400000"/>
            </a:ln>
          </a:left>
          <a:right>
            <a:ln w="12700" cap="flat">
              <a:solidFill>
                <a:schemeClr val="accent2">
                  <a:satOff val="-5186"/>
                  <a:lumOff val="-28409"/>
                </a:schemeClr>
              </a:solidFill>
              <a:prstDash val="solid"/>
              <a:miter lim="400000"/>
            </a:ln>
          </a:right>
          <a:top>
            <a:ln w="12700" cap="flat">
              <a:solidFill>
                <a:srgbClr val="53D5FD"/>
              </a:solidFill>
              <a:prstDash val="solid"/>
              <a:miter lim="400000"/>
            </a:ln>
          </a:top>
          <a:bottom>
            <a:ln w="12700" cap="flat">
              <a:solidFill>
                <a:schemeClr val="accent2">
                  <a:satOff val="-5186"/>
                  <a:lumOff val="-28409"/>
                </a:schemeClr>
              </a:solidFill>
              <a:prstDash val="solid"/>
              <a:miter lim="400000"/>
            </a:ln>
          </a:bottom>
          <a:insideH>
            <a:ln w="12700" cap="flat">
              <a:solidFill>
                <a:schemeClr val="accent2">
                  <a:satOff val="-5186"/>
                  <a:lumOff val="-28409"/>
                </a:schemeClr>
              </a:solidFill>
              <a:prstDash val="solid"/>
              <a:miter lim="400000"/>
            </a:ln>
          </a:insideH>
          <a:insideV>
            <a:ln w="12700" cap="flat">
              <a:solidFill>
                <a:schemeClr val="accent2">
                  <a:satOff val="-5186"/>
                  <a:lumOff val="-28409"/>
                </a:schemeClr>
              </a:solidFill>
              <a:prstDash val="solid"/>
              <a:miter lim="400000"/>
            </a:ln>
          </a:insideV>
        </a:tcBdr>
        <a:fill>
          <a:solidFill>
            <a:schemeClr val="accent1">
              <a:hueOff val="450000"/>
              <a:satOff val="-18071"/>
              <a:lumOff val="-14609"/>
            </a:schemeClr>
          </a:solidFill>
        </a:fill>
      </a:tcStyle>
    </a:lastRow>
    <a:firstRow>
      <a:tcTxStyle b="off" i="off">
        <a:fontRef idx="minor">
          <a:srgbClr val="FFFFFF"/>
        </a:fontRef>
        <a:srgbClr val="FFFFFF"/>
      </a:tcTxStyle>
      <a:tcStyle>
        <a:tcBdr>
          <a:left>
            <a:ln w="12700" cap="flat">
              <a:solidFill>
                <a:schemeClr val="accent2">
                  <a:satOff val="-5186"/>
                  <a:lumOff val="-28409"/>
                </a:schemeClr>
              </a:solidFill>
              <a:prstDash val="solid"/>
              <a:miter lim="400000"/>
            </a:ln>
          </a:left>
          <a:right>
            <a:ln w="12700" cap="flat">
              <a:solidFill>
                <a:schemeClr val="accent2">
                  <a:satOff val="-5186"/>
                  <a:lumOff val="-28409"/>
                </a:schemeClr>
              </a:solidFill>
              <a:prstDash val="solid"/>
              <a:miter lim="400000"/>
            </a:ln>
          </a:right>
          <a:top>
            <a:ln w="12700" cap="flat">
              <a:solidFill>
                <a:schemeClr val="accent2">
                  <a:satOff val="-5186"/>
                  <a:lumOff val="-28409"/>
                </a:schemeClr>
              </a:solidFill>
              <a:prstDash val="solid"/>
              <a:miter lim="400000"/>
            </a:ln>
          </a:top>
          <a:bottom>
            <a:ln w="12700" cap="flat">
              <a:solidFill>
                <a:srgbClr val="53D5FD"/>
              </a:solidFill>
              <a:prstDash val="solid"/>
              <a:miter lim="400000"/>
            </a:ln>
          </a:bottom>
          <a:insideH>
            <a:ln w="12700" cap="flat">
              <a:solidFill>
                <a:schemeClr val="accent2">
                  <a:satOff val="-5186"/>
                  <a:lumOff val="-28409"/>
                </a:schemeClr>
              </a:solidFill>
              <a:prstDash val="solid"/>
              <a:miter lim="400000"/>
            </a:ln>
          </a:insideH>
          <a:insideV>
            <a:ln w="12700" cap="flat">
              <a:solidFill>
                <a:schemeClr val="accent2">
                  <a:satOff val="-5186"/>
                  <a:lumOff val="-28409"/>
                </a:schemeClr>
              </a:solidFill>
              <a:prstDash val="solid"/>
              <a:miter lim="400000"/>
            </a:ln>
          </a:insideV>
        </a:tcBdr>
        <a:fill>
          <a:solidFill>
            <a:schemeClr val="accent1">
              <a:hueOff val="450000"/>
              <a:satOff val="-18071"/>
              <a:lumOff val="-14609"/>
            </a:schemeClr>
          </a:solidFill>
        </a:fill>
      </a:tcStyle>
    </a:firstRow>
  </a:tblStyle>
  <a:tblStyle styleId="{C7B018BB-80A7-4F77-B60F-C8B233D01FF8}" styleName="">
    <a:tblBg/>
    <a:wholeTbl>
      <a:tcTxStyle b="off" i="off">
        <a:font>
          <a:latin typeface="Avenir Medium"/>
          <a:ea typeface="Avenir Medium"/>
          <a:cs typeface="Avenir Medium"/>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38100" cap="flat">
              <a:solidFill>
                <a:srgbClr val="000000"/>
              </a:solidFill>
              <a:prstDash val="solid"/>
              <a:miter lim="400000"/>
            </a:ln>
          </a:bottom>
          <a:insideH>
            <a:ln w="381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0A0A0A">
              <a:alpha val="92000"/>
            </a:srgbClr>
          </a:solidFill>
        </a:fill>
      </a:tcStyle>
    </a:band2H>
    <a:firstCol>
      <a:tcTxStyle b="off" i="off">
        <a:font>
          <a:latin typeface="Avenir Medium"/>
          <a:ea typeface="Avenir Medium"/>
          <a:cs typeface="Avenir Medium"/>
        </a:font>
        <a:srgbClr val="FFFFFF"/>
      </a:tcTxStyle>
      <a:tcStyle>
        <a:tcBdr>
          <a:left>
            <a:ln w="25400" cap="flat">
              <a:solidFill>
                <a:srgbClr val="000000"/>
              </a:solidFill>
              <a:prstDash val="solid"/>
              <a:miter lim="400000"/>
            </a:ln>
          </a:left>
          <a:right>
            <a:ln w="63500" cap="flat">
              <a:solidFill>
                <a:srgbClr val="000000"/>
              </a:solidFill>
              <a:prstDash val="solid"/>
              <a:miter lim="400000"/>
            </a:ln>
          </a:right>
          <a:top>
            <a:ln w="38100" cap="flat">
              <a:solidFill>
                <a:srgbClr val="000000"/>
              </a:solidFill>
              <a:prstDash val="solid"/>
              <a:miter lim="400000"/>
            </a:ln>
          </a:top>
          <a:bottom>
            <a:ln w="38100" cap="flat">
              <a:solidFill>
                <a:srgbClr val="000000"/>
              </a:solidFill>
              <a:prstDash val="solid"/>
              <a:miter lim="400000"/>
            </a:ln>
          </a:bottom>
          <a:insideH>
            <a:ln w="381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ff" i="off">
        <a:font>
          <a:latin typeface="Avenir Medium"/>
          <a:ea typeface="Avenir Medium"/>
          <a:cs typeface="Avenir Medium"/>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63500" cap="flat">
              <a:solidFill>
                <a:srgbClr val="000000"/>
              </a:solidFill>
              <a:prstDash val="solid"/>
              <a:miter lim="400000"/>
            </a:ln>
          </a:top>
          <a:bottom>
            <a:ln w="254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Avenir Medium"/>
          <a:ea typeface="Avenir Medium"/>
          <a:cs typeface="Avenir Medium"/>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635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EEE7283C-3CF3-47DC-8721-378D4A62B228}" styleName="">
    <a:tblBg/>
    <a:wholeTbl>
      <a:tcTxStyle b="off" i="off">
        <a:fontRef idx="minor">
          <a:srgbClr val="FFFFFF"/>
        </a:fontRef>
        <a:srgbClr val="FFFFFF"/>
      </a:tcTxStyle>
      <a:tcStyle>
        <a:tcBdr>
          <a:left>
            <a:ln w="12700" cap="flat">
              <a:solidFill>
                <a:schemeClr val="accent2">
                  <a:satOff val="-5186"/>
                  <a:lumOff val="-28409"/>
                </a:schemeClr>
              </a:solidFill>
              <a:prstDash val="solid"/>
              <a:miter lim="400000"/>
            </a:ln>
          </a:left>
          <a:right>
            <a:ln w="12700" cap="flat">
              <a:solidFill>
                <a:schemeClr val="accent2">
                  <a:satOff val="-5186"/>
                  <a:lumOff val="-28409"/>
                </a:schemeClr>
              </a:solidFill>
              <a:prstDash val="solid"/>
              <a:miter lim="400000"/>
            </a:ln>
          </a:right>
          <a:top>
            <a:ln w="12700" cap="flat">
              <a:solidFill>
                <a:schemeClr val="accent2">
                  <a:satOff val="-5186"/>
                  <a:lumOff val="-28409"/>
                </a:schemeClr>
              </a:solidFill>
              <a:prstDash val="solid"/>
              <a:miter lim="400000"/>
            </a:ln>
          </a:top>
          <a:bottom>
            <a:ln w="12700" cap="flat">
              <a:solidFill>
                <a:schemeClr val="accent2">
                  <a:satOff val="-5186"/>
                  <a:lumOff val="-28409"/>
                </a:schemeClr>
              </a:solidFill>
              <a:prstDash val="solid"/>
              <a:miter lim="400000"/>
            </a:ln>
          </a:bottom>
          <a:insideH>
            <a:ln w="12700" cap="flat">
              <a:solidFill>
                <a:schemeClr val="accent2">
                  <a:satOff val="-5186"/>
                  <a:lumOff val="-28409"/>
                </a:schemeClr>
              </a:solidFill>
              <a:prstDash val="solid"/>
              <a:miter lim="400000"/>
            </a:ln>
          </a:insideH>
          <a:insideV>
            <a:ln w="12700" cap="flat">
              <a:solidFill>
                <a:schemeClr val="accent2">
                  <a:satOff val="-5186"/>
                  <a:lumOff val="-28409"/>
                </a:schemeClr>
              </a:solidFill>
              <a:prstDash val="solid"/>
              <a:miter lim="400000"/>
            </a:ln>
          </a:insideV>
        </a:tcBdr>
        <a:fill>
          <a:noFill/>
        </a:fill>
      </a:tcStyle>
    </a:wholeTbl>
    <a:band2H>
      <a:tcTxStyle/>
      <a:tcStyle>
        <a:tcBdr/>
        <a:fill>
          <a:solidFill>
            <a:srgbClr val="00EDFF">
              <a:alpha val="24000"/>
            </a:srgbClr>
          </a:solidFill>
        </a:fill>
      </a:tcStyle>
    </a:band2H>
    <a:firstCol>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solidFill>
                <a:schemeClr val="accent2">
                  <a:satOff val="-5186"/>
                  <a:lumOff val="-28409"/>
                </a:schemeClr>
              </a:solidFill>
              <a:prstDash val="solid"/>
              <a:miter lim="400000"/>
            </a:ln>
          </a:insideV>
        </a:tcBdr>
        <a:fill>
          <a:solidFill>
            <a:schemeClr val="accent2">
              <a:satOff val="-5186"/>
              <a:lumOff val="-12389"/>
            </a:schemeClr>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25400" cap="flat">
              <a:solidFill>
                <a:srgbClr val="FFFFFF"/>
              </a:solidFill>
              <a:prstDash val="solid"/>
              <a:miter lim="400000"/>
            </a:ln>
          </a:top>
          <a:bottom>
            <a:ln w="12700" cap="flat">
              <a:noFill/>
              <a:miter lim="400000"/>
            </a:ln>
          </a:bottom>
          <a:insideH>
            <a:ln w="12700" cap="flat">
              <a:solidFill>
                <a:srgbClr val="00919C">
                  <a:alpha val="79000"/>
                </a:srgbClr>
              </a:solidFill>
              <a:prstDash val="solid"/>
              <a:miter lim="400000"/>
            </a:ln>
          </a:insideH>
          <a:insideV>
            <a:ln w="12700" cap="flat">
              <a:noFill/>
              <a:miter lim="400000"/>
            </a:ln>
          </a:insideV>
        </a:tcBdr>
        <a:fill>
          <a:no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00919C">
                  <a:alpha val="79000"/>
                </a:srgbClr>
              </a:solidFill>
              <a:prstDash val="solid"/>
              <a:miter lim="400000"/>
            </a:ln>
          </a:insideH>
          <a:insideV>
            <a:ln w="12700" cap="flat">
              <a:noFill/>
              <a:miter lim="400000"/>
            </a:ln>
          </a:insideV>
        </a:tcBdr>
        <a:fill>
          <a:solidFill>
            <a:schemeClr val="accent2">
              <a:satOff val="-5186"/>
              <a:lumOff val="-28409"/>
            </a:schemeClr>
          </a:solidFill>
        </a:fill>
      </a:tcStyle>
    </a:firstRow>
  </a:tblStyle>
  <a:tblStyle styleId="{CF821DB8-F4EB-4A41-A1BA-3FCAFE7338EE}" styleName="">
    <a:tblBg/>
    <a:wholeTbl>
      <a:tcTxStyle b="off" i="off">
        <a:fontRef idx="minor">
          <a:srgbClr val="FFFFFF"/>
        </a:fontRef>
        <a:srgbClr val="FFFFFF"/>
      </a:tcTxStyle>
      <a:tcStyle>
        <a:tcBdr>
          <a:left>
            <a:ln w="12700" cap="flat">
              <a:noFill/>
              <a:miter lim="400000"/>
            </a:ln>
          </a:left>
          <a:right>
            <a:ln w="12700" cap="flat">
              <a:noFill/>
              <a:miter lim="400000"/>
            </a:ln>
          </a:right>
          <a:top>
            <a:ln w="25400" cap="rnd">
              <a:solidFill>
                <a:srgbClr val="4F4F4F"/>
              </a:solidFill>
              <a:custDash>
                <a:ds d="100000" sp="200000"/>
              </a:custDash>
              <a:miter lim="400000"/>
            </a:ln>
          </a:top>
          <a:bottom>
            <a:ln w="25400" cap="rnd">
              <a:solidFill>
                <a:srgbClr val="4F4F4F"/>
              </a:solidFill>
              <a:custDash>
                <a:ds d="100000" sp="200000"/>
              </a:custDash>
              <a:miter lim="400000"/>
            </a:ln>
          </a:bottom>
          <a:insideH>
            <a:ln w="25400" cap="rnd">
              <a:solidFill>
                <a:srgbClr val="4F4F4F"/>
              </a:solidFill>
              <a:custDash>
                <a:ds d="100000" sp="200000"/>
              </a:custDash>
              <a:miter lim="400000"/>
            </a:ln>
          </a:insideH>
          <a:insideV>
            <a:ln w="12700" cap="flat">
              <a:noFill/>
              <a:miter lim="400000"/>
            </a:ln>
          </a:insideV>
        </a:tcBdr>
        <a:fill>
          <a:noFill/>
        </a:fill>
      </a:tcStyle>
    </a:wholeTbl>
    <a:band2H>
      <a:tcTxStyle/>
      <a:tcStyle>
        <a:tcBdr/>
        <a:fill>
          <a:solidFill>
            <a:srgbClr val="6D6D6D">
              <a:alpha val="25000"/>
            </a:srgbClr>
          </a:solidFill>
        </a:fill>
      </a:tcStyle>
    </a:band2H>
    <a:firstCol>
      <a:tcTxStyle b="off" i="off">
        <a:fontRef idx="minor">
          <a:srgbClr val="FFFFFF"/>
        </a:fontRef>
        <a:srgbClr val="FFFFFF"/>
      </a:tcTxStyle>
      <a:tcStyle>
        <a:tcBdr>
          <a:left>
            <a:ln w="12700" cap="flat">
              <a:noFill/>
              <a:miter lim="400000"/>
            </a:ln>
          </a:left>
          <a:right>
            <a:ln w="0" cap="flat">
              <a:noFill/>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noFill/>
              <a:miter lim="400000"/>
            </a:ln>
          </a:insideV>
        </a:tcBdr>
        <a:fill>
          <a:solidFill>
            <a:srgbClr val="808080">
              <a:alpha val="32000"/>
            </a:srgbClr>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38100" cap="flat">
              <a:solidFill>
                <a:srgbClr val="000000"/>
              </a:solidFill>
              <a:prstDash val="solid"/>
              <a:miter lim="400000"/>
            </a:ln>
          </a:top>
          <a:bottom>
            <a:ln w="12700" cap="flat">
              <a:noFill/>
              <a:miter lim="400000"/>
            </a:ln>
          </a:bottom>
          <a:insideH>
            <a:ln w="12700" cap="flat">
              <a:solidFill>
                <a:srgbClr val="000000"/>
              </a:solidFill>
              <a:prstDash val="solid"/>
              <a:miter lim="400000"/>
            </a:ln>
          </a:insideH>
          <a:insideV>
            <a:ln w="12700" cap="flat">
              <a:noFill/>
              <a:miter lim="400000"/>
            </a:ln>
          </a:insideV>
        </a:tcBdr>
        <a:fill>
          <a:solidFill>
            <a:srgbClr val="941B00">
              <a:alpha val="80000"/>
            </a:srgbClr>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noFill/>
              <a:miter lim="400000"/>
            </a:ln>
          </a:insideV>
        </a:tcBdr>
        <a:fill>
          <a:solidFill>
            <a:srgbClr val="CD2600">
              <a:alpha val="80000"/>
            </a:srgbClr>
          </a:solidFill>
        </a:fill>
      </a:tcStyle>
    </a:firstRow>
  </a:tblStyle>
  <a:tblStyle styleId="{33BA23B1-9221-436E-865A-0063620EA4FD}" styleName="">
    <a:tblBg/>
    <a:wholeTbl>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4F4F4F"/>
              </a:solidFill>
              <a:prstDash val="solid"/>
              <a:miter lim="400000"/>
            </a:ln>
          </a:top>
          <a:bottom>
            <a:ln w="12700" cap="flat">
              <a:solidFill>
                <a:srgbClr val="4F4F4F"/>
              </a:solidFill>
              <a:prstDash val="solid"/>
              <a:miter lim="400000"/>
            </a:ln>
          </a:bottom>
          <a:insideH>
            <a:ln w="12700" cap="flat">
              <a:solidFill>
                <a:srgbClr val="4F4F4F"/>
              </a:solidFill>
              <a:prstDash val="solid"/>
              <a:miter lim="400000"/>
            </a:ln>
          </a:insideH>
          <a:insideV>
            <a:ln w="12700" cap="flat">
              <a:noFill/>
              <a:miter lim="400000"/>
            </a:ln>
          </a:insideV>
        </a:tcBdr>
        <a:fill>
          <a:noFill/>
        </a:fill>
      </a:tcStyle>
    </a:wholeTbl>
    <a:band2H>
      <a:tcTxStyle/>
      <a:tcStyle>
        <a:tcBdr/>
        <a:fill>
          <a:solidFill>
            <a:srgbClr val="797A7B">
              <a:alpha val="30000"/>
            </a:srgbClr>
          </a:solidFill>
        </a:fill>
      </a:tcStyle>
    </a:band2H>
    <a:firstCol>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4F4F4F"/>
              </a:solidFill>
              <a:prstDash val="solid"/>
              <a:miter lim="400000"/>
            </a:ln>
          </a:top>
          <a:bottom>
            <a:ln w="12700" cap="flat">
              <a:solidFill>
                <a:srgbClr val="4F4F4F"/>
              </a:solidFill>
              <a:prstDash val="solid"/>
              <a:miter lim="400000"/>
            </a:ln>
          </a:bottom>
          <a:insideH>
            <a:ln w="12700" cap="flat">
              <a:solidFill>
                <a:srgbClr val="4F4F4F"/>
              </a:solidFill>
              <a:prstDash val="solid"/>
              <a:miter lim="400000"/>
            </a:ln>
          </a:insideH>
          <a:insideV>
            <a:ln w="12700" cap="flat">
              <a:noFill/>
              <a:miter lim="400000"/>
            </a:ln>
          </a:insideV>
        </a:tcBdr>
        <a:fill>
          <a:solidFill>
            <a:srgbClr val="1F2428"/>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808080"/>
              </a:solidFill>
              <a:prstDash val="solid"/>
              <a:miter lim="400000"/>
            </a:ln>
          </a:insideH>
          <a:insideV>
            <a:ln w="12700" cap="flat">
              <a:noFill/>
              <a:miter lim="400000"/>
            </a:ln>
          </a:insideV>
        </a:tcBdr>
        <a:fill>
          <a:solidFill>
            <a:srgbClr val="484B4C"/>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808080"/>
              </a:solidFill>
              <a:prstDash val="solid"/>
              <a:miter lim="400000"/>
            </a:ln>
          </a:insideH>
          <a:insideV>
            <a:ln w="12700" cap="flat">
              <a:noFill/>
              <a:miter lim="400000"/>
            </a:ln>
          </a:insideV>
        </a:tcBdr>
        <a:fill>
          <a:solidFill>
            <a:srgbClr val="484B4C"/>
          </a:solidFill>
        </a:fill>
      </a:tcStyle>
    </a:firstRow>
  </a:tblStyle>
  <a:tblStyle styleId="{2708684C-4D16-4618-839F-0558EEFCDFE6}" styleName="">
    <a:tblBg/>
    <a:wholeTbl>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797979"/>
              </a:solidFill>
              <a:custDash>
                <a:ds d="200000" sp="200000"/>
              </a:custDash>
              <a:miter lim="400000"/>
            </a:ln>
          </a:top>
          <a:bottom>
            <a:ln w="12700" cap="flat">
              <a:solidFill>
                <a:srgbClr val="797979"/>
              </a:solidFill>
              <a:custDash>
                <a:ds d="200000" sp="200000"/>
              </a:custDash>
              <a:miter lim="400000"/>
            </a:ln>
          </a:bottom>
          <a:insideH>
            <a:ln w="12700" cap="flat">
              <a:solidFill>
                <a:srgbClr val="797979"/>
              </a:solidFill>
              <a:custDash>
                <a:ds d="200000" sp="200000"/>
              </a:custDash>
              <a:miter lim="400000"/>
            </a:ln>
          </a:insideH>
          <a:insideV>
            <a:ln w="12700" cap="flat">
              <a:noFill/>
              <a:miter lim="400000"/>
            </a:ln>
          </a:insideV>
        </a:tcBdr>
        <a:fill>
          <a:noFill/>
        </a:fill>
      </a:tcStyle>
    </a:wholeTbl>
    <a:band2H>
      <a:tcTxStyle/>
      <a:tcStyle>
        <a:tcBdr/>
        <a:fill>
          <a:solidFill>
            <a:srgbClr val="797A7B">
              <a:alpha val="30000"/>
            </a:srgbClr>
          </a:solidFill>
        </a:fill>
      </a:tcStyle>
    </a:band2H>
    <a:firstCol>
      <a:tcTxStyle b="off" i="off">
        <a:fontRef idx="minor">
          <a:srgbClr val="FFFFFF"/>
        </a:fontRef>
        <a:srgbClr val="FFFFFF"/>
      </a:tcTxStyle>
      <a:tcStyle>
        <a:tcBdr>
          <a:left>
            <a:ln w="12700" cap="flat">
              <a:noFill/>
              <a:miter lim="400000"/>
            </a:ln>
          </a:left>
          <a:right>
            <a:ln w="12700" cap="flat">
              <a:solidFill>
                <a:srgbClr val="FFFFFF"/>
              </a:solidFill>
              <a:prstDash val="solid"/>
              <a:miter lim="400000"/>
            </a:ln>
          </a:right>
          <a:top>
            <a:ln w="12700" cap="flat">
              <a:solidFill>
                <a:srgbClr val="797979"/>
              </a:solidFill>
              <a:custDash>
                <a:ds d="200000" sp="200000"/>
              </a:custDash>
              <a:miter lim="400000"/>
            </a:ln>
          </a:top>
          <a:bottom>
            <a:ln w="12700" cap="flat">
              <a:solidFill>
                <a:srgbClr val="797979"/>
              </a:solidFill>
              <a:custDash>
                <a:ds d="200000" sp="200000"/>
              </a:custDash>
              <a:miter lim="400000"/>
            </a:ln>
          </a:bottom>
          <a:insideH>
            <a:ln w="12700" cap="flat">
              <a:solidFill>
                <a:srgbClr val="797979"/>
              </a:solidFill>
              <a:custDash>
                <a:ds d="200000" sp="200000"/>
              </a:custDash>
              <a:miter lim="400000"/>
            </a:ln>
          </a:insideH>
          <a:insideV>
            <a:ln w="12700" cap="flat">
              <a:noFill/>
              <a:miter lim="400000"/>
            </a:ln>
          </a:insideV>
        </a:tcBdr>
        <a:fill>
          <a:no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25400" cap="flat">
              <a:solidFill>
                <a:srgbClr val="FFFFFF"/>
              </a:solidFill>
              <a:prstDash val="solid"/>
              <a:miter lim="400000"/>
            </a:ln>
          </a:top>
          <a:bottom>
            <a:ln w="12700" cap="flat">
              <a:noFill/>
              <a:miter lim="400000"/>
            </a:ln>
          </a:bottom>
          <a:insideH>
            <a:ln w="12700" cap="flat">
              <a:solidFill>
                <a:srgbClr val="797979"/>
              </a:solidFill>
              <a:prstDash val="solid"/>
              <a:miter lim="400000"/>
            </a:ln>
          </a:insideH>
          <a:insideV>
            <a:ln w="12700" cap="flat">
              <a:noFill/>
              <a:miter lim="400000"/>
            </a:ln>
          </a:insideV>
        </a:tcBdr>
        <a:fill>
          <a:noFill/>
        </a:fill>
      </a:tcStyle>
    </a:lastRow>
    <a:firstRow>
      <a:tcTxStyle b="off" i="off">
        <a:fontRef idx="minor">
          <a:schemeClr val="accent2">
            <a:satOff val="44164"/>
            <a:lumOff val="14231"/>
          </a:schemeClr>
        </a:fontRef>
        <a:schemeClr val="accent2">
          <a:satOff val="44164"/>
          <a:lumOff val="14231"/>
        </a:schemeClr>
      </a:tcTxStyle>
      <a:tcStyle>
        <a:tcBdr>
          <a:left>
            <a:ln w="12700" cap="flat">
              <a:noFill/>
              <a:miter lim="400000"/>
            </a:ln>
          </a:left>
          <a:right>
            <a:ln w="12700" cap="flat">
              <a:noFill/>
              <a:miter lim="400000"/>
            </a:ln>
          </a:right>
          <a:top>
            <a:ln w="12700" cap="flat">
              <a:noFill/>
              <a:miter lim="400000"/>
            </a:ln>
          </a:top>
          <a:bottom>
            <a:ln w="12700" cap="flat">
              <a:solidFill>
                <a:srgbClr val="FFFFFF"/>
              </a:solidFill>
              <a:prstDash val="solid"/>
              <a:miter lim="400000"/>
            </a:ln>
          </a:bottom>
          <a:insideH>
            <a:ln w="12700" cap="flat">
              <a:solidFill>
                <a:srgbClr val="797979"/>
              </a:solidFill>
              <a:prstDash val="solid"/>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94"/>
  </p:normalViewPr>
  <p:slideViewPr>
    <p:cSldViewPr snapToGrid="0">
      <p:cViewPr varScale="1">
        <p:scale>
          <a:sx n="85" d="100"/>
          <a:sy n="85" d="100"/>
        </p:scale>
        <p:origin x="1368"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6" name="Shape 136"/>
          <p:cNvSpPr>
            <a:spLocks noGrp="1" noRot="1" noChangeAspect="1"/>
          </p:cNvSpPr>
          <p:nvPr>
            <p:ph type="sldImg"/>
          </p:nvPr>
        </p:nvSpPr>
        <p:spPr>
          <a:xfrm>
            <a:off x="1143000" y="685800"/>
            <a:ext cx="4572000" cy="3429000"/>
          </a:xfrm>
          <a:prstGeom prst="rect">
            <a:avLst/>
          </a:prstGeom>
        </p:spPr>
        <p:txBody>
          <a:bodyPr/>
          <a:lstStyle/>
          <a:p>
            <a:endParaRPr/>
          </a:p>
        </p:txBody>
      </p:sp>
      <p:sp>
        <p:nvSpPr>
          <p:cNvPr id="137" name="Shape 137"/>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Image"/>
          <p:cNvSpPr>
            <a:spLocks noGrp="1"/>
          </p:cNvSpPr>
          <p:nvPr>
            <p:ph type="pic" idx="13"/>
          </p:nvPr>
        </p:nvSpPr>
        <p:spPr>
          <a:xfrm>
            <a:off x="-594281" y="-25301"/>
            <a:ext cx="14181306" cy="9805360"/>
          </a:xfrm>
          <a:prstGeom prst="rect">
            <a:avLst/>
          </a:prstGeom>
        </p:spPr>
        <p:txBody>
          <a:bodyPr lIns="91439" tIns="45719" rIns="91439" bIns="45719" anchor="t">
            <a:noAutofit/>
          </a:bodyPr>
          <a:lstStyle/>
          <a:p>
            <a:endParaRPr/>
          </a:p>
        </p:txBody>
      </p:sp>
      <p:sp>
        <p:nvSpPr>
          <p:cNvPr id="21" name="Title Text"/>
          <p:cNvSpPr txBox="1">
            <a:spLocks noGrp="1"/>
          </p:cNvSpPr>
          <p:nvPr>
            <p:ph type="title"/>
          </p:nvPr>
        </p:nvSpPr>
        <p:spPr>
          <a:xfrm>
            <a:off x="660400" y="1003300"/>
            <a:ext cx="11684000" cy="1460500"/>
          </a:xfrm>
          <a:prstGeom prst="rect">
            <a:avLst/>
          </a:prstGeom>
        </p:spPr>
        <p:txBody>
          <a:bodyPr/>
          <a:lstStyle>
            <a:lvl1pPr>
              <a:defRPr sz="6200" spc="992"/>
            </a:lvl1pPr>
          </a:lstStyle>
          <a:p>
            <a:r>
              <a:t>Title Text</a:t>
            </a:r>
          </a:p>
        </p:txBody>
      </p:sp>
      <p:sp>
        <p:nvSpPr>
          <p:cNvPr id="22" name="Body Level One…"/>
          <p:cNvSpPr txBox="1">
            <a:spLocks noGrp="1"/>
          </p:cNvSpPr>
          <p:nvPr>
            <p:ph type="body" sz="quarter" idx="1"/>
          </p:nvPr>
        </p:nvSpPr>
        <p:spPr>
          <a:xfrm>
            <a:off x="660400" y="508000"/>
            <a:ext cx="11684000" cy="508000"/>
          </a:xfrm>
          <a:prstGeom prst="rect">
            <a:avLst/>
          </a:prstGeom>
        </p:spPr>
        <p:txBody>
          <a:bodyPr/>
          <a:lstStyle>
            <a:lvl1pPr marL="0" indent="0">
              <a:spcBef>
                <a:spcPts val="0"/>
              </a:spcBef>
              <a:buSzTx/>
              <a:buNone/>
              <a:defRPr sz="2400" cap="all" spc="384">
                <a:latin typeface="Avenir Book"/>
                <a:ea typeface="Avenir Book"/>
                <a:cs typeface="Avenir Book"/>
                <a:sym typeface="Avenir Book"/>
              </a:defRPr>
            </a:lvl1pPr>
            <a:lvl2pPr marL="0" indent="0">
              <a:spcBef>
                <a:spcPts val="0"/>
              </a:spcBef>
              <a:buSzTx/>
              <a:buNone/>
              <a:defRPr sz="2400" cap="all" spc="384">
                <a:latin typeface="Avenir Book"/>
                <a:ea typeface="Avenir Book"/>
                <a:cs typeface="Avenir Book"/>
                <a:sym typeface="Avenir Book"/>
              </a:defRPr>
            </a:lvl2pPr>
            <a:lvl3pPr marL="0" indent="0">
              <a:spcBef>
                <a:spcPts val="0"/>
              </a:spcBef>
              <a:buSzTx/>
              <a:buNone/>
              <a:defRPr sz="2400" cap="all" spc="384">
                <a:latin typeface="Avenir Book"/>
                <a:ea typeface="Avenir Book"/>
                <a:cs typeface="Avenir Book"/>
                <a:sym typeface="Avenir Book"/>
              </a:defRPr>
            </a:lvl3pPr>
            <a:lvl4pPr marL="0" indent="0">
              <a:spcBef>
                <a:spcPts val="0"/>
              </a:spcBef>
              <a:buSzTx/>
              <a:buNone/>
              <a:defRPr sz="2400" cap="all" spc="384">
                <a:latin typeface="Avenir Book"/>
                <a:ea typeface="Avenir Book"/>
                <a:cs typeface="Avenir Book"/>
                <a:sym typeface="Avenir Book"/>
              </a:defRPr>
            </a:lvl4pPr>
            <a:lvl5pPr marL="0" indent="0">
              <a:spcBef>
                <a:spcPts val="0"/>
              </a:spcBef>
              <a:buSzTx/>
              <a:buNone/>
              <a:defRPr sz="2400" cap="all" spc="384">
                <a:latin typeface="Avenir Book"/>
                <a:ea typeface="Avenir Book"/>
                <a:cs typeface="Avenir Book"/>
                <a:sym typeface="Avenir Book"/>
              </a:defRPr>
            </a:lvl5pPr>
          </a:lstStyle>
          <a:p>
            <a:r>
              <a:t>Body Level One</a:t>
            </a:r>
          </a:p>
          <a:p>
            <a:pPr lvl="1"/>
            <a:r>
              <a:t>Body Level Two</a:t>
            </a:r>
          </a:p>
          <a:p>
            <a:pPr lvl="2"/>
            <a:r>
              <a:t>Body Level Three</a:t>
            </a:r>
          </a:p>
          <a:p>
            <a:pPr lvl="3"/>
            <a:r>
              <a:t>Body Level Four</a:t>
            </a:r>
          </a:p>
          <a:p>
            <a:pPr lvl="4"/>
            <a:r>
              <a:t>Body Level Five</a:t>
            </a:r>
          </a:p>
        </p:txBody>
      </p:sp>
      <p:sp>
        <p:nvSpPr>
          <p:cNvPr id="2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Alt">
    <p:spTree>
      <p:nvGrpSpPr>
        <p:cNvPr id="1" name=""/>
        <p:cNvGrpSpPr/>
        <p:nvPr/>
      </p:nvGrpSpPr>
      <p:grpSpPr>
        <a:xfrm>
          <a:off x="0" y="0"/>
          <a:ext cx="0" cy="0"/>
          <a:chOff x="0" y="0"/>
          <a:chExt cx="0" cy="0"/>
        </a:xfrm>
      </p:grpSpPr>
      <p:sp>
        <p:nvSpPr>
          <p:cNvPr id="30" name="Image"/>
          <p:cNvSpPr>
            <a:spLocks noGrp="1"/>
          </p:cNvSpPr>
          <p:nvPr>
            <p:ph type="pic" idx="13"/>
          </p:nvPr>
        </p:nvSpPr>
        <p:spPr>
          <a:xfrm>
            <a:off x="-63500" y="2667000"/>
            <a:ext cx="13119100" cy="7145022"/>
          </a:xfrm>
          <a:prstGeom prst="rect">
            <a:avLst/>
          </a:prstGeom>
        </p:spPr>
        <p:txBody>
          <a:bodyPr lIns="91439" tIns="45719" rIns="91439" bIns="45719" anchor="t">
            <a:noAutofit/>
          </a:bodyPr>
          <a:lstStyle/>
          <a:p>
            <a:endParaRPr/>
          </a:p>
        </p:txBody>
      </p:sp>
      <p:sp>
        <p:nvSpPr>
          <p:cNvPr id="31" name="Title Text"/>
          <p:cNvSpPr txBox="1">
            <a:spLocks noGrp="1"/>
          </p:cNvSpPr>
          <p:nvPr>
            <p:ph type="title"/>
          </p:nvPr>
        </p:nvSpPr>
        <p:spPr>
          <a:xfrm>
            <a:off x="660400" y="1003300"/>
            <a:ext cx="11684000" cy="1460500"/>
          </a:xfrm>
          <a:prstGeom prst="rect">
            <a:avLst/>
          </a:prstGeom>
        </p:spPr>
        <p:txBody>
          <a:bodyPr/>
          <a:lstStyle>
            <a:lvl1pPr>
              <a:defRPr sz="6200" spc="992"/>
            </a:lvl1pPr>
          </a:lstStyle>
          <a:p>
            <a:r>
              <a:t>Title Text</a:t>
            </a:r>
          </a:p>
        </p:txBody>
      </p:sp>
      <p:sp>
        <p:nvSpPr>
          <p:cNvPr id="32" name="Body Level One…"/>
          <p:cNvSpPr txBox="1">
            <a:spLocks noGrp="1"/>
          </p:cNvSpPr>
          <p:nvPr>
            <p:ph type="body" sz="quarter" idx="1"/>
          </p:nvPr>
        </p:nvSpPr>
        <p:spPr>
          <a:xfrm>
            <a:off x="660400" y="508000"/>
            <a:ext cx="11684000" cy="508000"/>
          </a:xfrm>
          <a:prstGeom prst="rect">
            <a:avLst/>
          </a:prstGeom>
        </p:spPr>
        <p:txBody>
          <a:bodyPr/>
          <a:lstStyle>
            <a:lvl1pPr marL="0" indent="0">
              <a:spcBef>
                <a:spcPts val="0"/>
              </a:spcBef>
              <a:buSzTx/>
              <a:buNone/>
              <a:defRPr sz="2400" cap="all" spc="384">
                <a:latin typeface="Avenir Book"/>
                <a:ea typeface="Avenir Book"/>
                <a:cs typeface="Avenir Book"/>
                <a:sym typeface="Avenir Book"/>
              </a:defRPr>
            </a:lvl1pPr>
            <a:lvl2pPr marL="0" indent="0">
              <a:spcBef>
                <a:spcPts val="0"/>
              </a:spcBef>
              <a:buSzTx/>
              <a:buNone/>
              <a:defRPr sz="2400" cap="all" spc="384">
                <a:latin typeface="Avenir Book"/>
                <a:ea typeface="Avenir Book"/>
                <a:cs typeface="Avenir Book"/>
                <a:sym typeface="Avenir Book"/>
              </a:defRPr>
            </a:lvl2pPr>
            <a:lvl3pPr marL="0" indent="0">
              <a:spcBef>
                <a:spcPts val="0"/>
              </a:spcBef>
              <a:buSzTx/>
              <a:buNone/>
              <a:defRPr sz="2400" cap="all" spc="384">
                <a:latin typeface="Avenir Book"/>
                <a:ea typeface="Avenir Book"/>
                <a:cs typeface="Avenir Book"/>
                <a:sym typeface="Avenir Book"/>
              </a:defRPr>
            </a:lvl3pPr>
            <a:lvl4pPr marL="0" indent="0">
              <a:spcBef>
                <a:spcPts val="0"/>
              </a:spcBef>
              <a:buSzTx/>
              <a:buNone/>
              <a:defRPr sz="2400" cap="all" spc="384">
                <a:latin typeface="Avenir Book"/>
                <a:ea typeface="Avenir Book"/>
                <a:cs typeface="Avenir Book"/>
                <a:sym typeface="Avenir Book"/>
              </a:defRPr>
            </a:lvl4pPr>
            <a:lvl5pPr marL="0" indent="0">
              <a:spcBef>
                <a:spcPts val="0"/>
              </a:spcBef>
              <a:buSzTx/>
              <a:buNone/>
              <a:defRPr sz="2400" cap="all" spc="384">
                <a:latin typeface="Avenir Book"/>
                <a:ea typeface="Avenir Book"/>
                <a:cs typeface="Avenir Book"/>
                <a:sym typeface="Avenir Book"/>
              </a:defRPr>
            </a:lvl5pPr>
          </a:lstStyle>
          <a:p>
            <a:r>
              <a:t>Body Level One</a:t>
            </a:r>
          </a:p>
          <a:p>
            <a:pPr lvl="1"/>
            <a:r>
              <a:t>Body Level Two</a:t>
            </a:r>
          </a:p>
          <a:p>
            <a:pPr lvl="2"/>
            <a:r>
              <a:t>Body Level Three</a:t>
            </a:r>
          </a:p>
          <a:p>
            <a:pPr lvl="3"/>
            <a:r>
              <a:t>Body Level Four</a:t>
            </a:r>
          </a:p>
          <a:p>
            <a:pPr lvl="4"/>
            <a:r>
              <a:t>Body Level Five</a:t>
            </a:r>
          </a:p>
        </p:txBody>
      </p:sp>
      <p:sp>
        <p:nvSpPr>
          <p:cNvPr id="3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re">
    <p:spTree>
      <p:nvGrpSpPr>
        <p:cNvPr id="1" name=""/>
        <p:cNvGrpSpPr/>
        <p:nvPr/>
      </p:nvGrpSpPr>
      <p:grpSpPr>
        <a:xfrm>
          <a:off x="0" y="0"/>
          <a:ext cx="0" cy="0"/>
          <a:chOff x="0" y="0"/>
          <a:chExt cx="0" cy="0"/>
        </a:xfrm>
      </p:grpSpPr>
      <p:sp>
        <p:nvSpPr>
          <p:cNvPr id="40" name="Title Text"/>
          <p:cNvSpPr txBox="1">
            <a:spLocks noGrp="1"/>
          </p:cNvSpPr>
          <p:nvPr>
            <p:ph type="title"/>
          </p:nvPr>
        </p:nvSpPr>
        <p:spPr>
          <a:xfrm>
            <a:off x="660400" y="3759200"/>
            <a:ext cx="11684000" cy="2222500"/>
          </a:xfrm>
          <a:prstGeom prst="rect">
            <a:avLst/>
          </a:prstGeom>
        </p:spPr>
        <p:txBody>
          <a:bodyPr anchor="ctr"/>
          <a:lstStyle>
            <a:lvl1pPr>
              <a:defRPr sz="6200" spc="992"/>
            </a:lvl1pPr>
          </a:lstStyle>
          <a:p>
            <a:r>
              <a:t>Title Text</a:t>
            </a:r>
          </a:p>
        </p:txBody>
      </p:sp>
      <p:sp>
        <p:nvSpPr>
          <p:cNvPr id="4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48" name="Image"/>
          <p:cNvSpPr>
            <a:spLocks noGrp="1"/>
          </p:cNvSpPr>
          <p:nvPr>
            <p:ph type="pic" idx="13"/>
          </p:nvPr>
        </p:nvSpPr>
        <p:spPr>
          <a:xfrm>
            <a:off x="4864100" y="-38100"/>
            <a:ext cx="9782402" cy="9794479"/>
          </a:xfrm>
          <a:prstGeom prst="rect">
            <a:avLst/>
          </a:prstGeom>
        </p:spPr>
        <p:txBody>
          <a:bodyPr lIns="91439" tIns="45719" rIns="91439" bIns="45719" anchor="t">
            <a:noAutofit/>
          </a:bodyPr>
          <a:lstStyle/>
          <a:p>
            <a:endParaRPr/>
          </a:p>
        </p:txBody>
      </p:sp>
      <p:sp>
        <p:nvSpPr>
          <p:cNvPr id="49" name="Title Text"/>
          <p:cNvSpPr txBox="1">
            <a:spLocks noGrp="1"/>
          </p:cNvSpPr>
          <p:nvPr>
            <p:ph type="title"/>
          </p:nvPr>
        </p:nvSpPr>
        <p:spPr>
          <a:xfrm>
            <a:off x="546100" y="4305300"/>
            <a:ext cx="5410200" cy="2984500"/>
          </a:xfrm>
          <a:prstGeom prst="rect">
            <a:avLst/>
          </a:prstGeom>
        </p:spPr>
        <p:txBody>
          <a:bodyPr/>
          <a:lstStyle/>
          <a:p>
            <a:r>
              <a:t>Title Text</a:t>
            </a:r>
          </a:p>
        </p:txBody>
      </p:sp>
      <p:sp>
        <p:nvSpPr>
          <p:cNvPr id="50" name="Body Level One…"/>
          <p:cNvSpPr txBox="1">
            <a:spLocks noGrp="1"/>
          </p:cNvSpPr>
          <p:nvPr>
            <p:ph type="body" sz="quarter" idx="1"/>
          </p:nvPr>
        </p:nvSpPr>
        <p:spPr>
          <a:xfrm>
            <a:off x="546100" y="3429000"/>
            <a:ext cx="5410200" cy="889000"/>
          </a:xfrm>
          <a:prstGeom prst="rect">
            <a:avLst/>
          </a:prstGeom>
        </p:spPr>
        <p:txBody>
          <a:bodyPr/>
          <a:lstStyle>
            <a:lvl1pPr marL="0" indent="0">
              <a:spcBef>
                <a:spcPts val="0"/>
              </a:spcBef>
              <a:buSzTx/>
              <a:buNone/>
              <a:defRPr sz="2400" cap="all" spc="384">
                <a:solidFill>
                  <a:schemeClr val="accent2">
                    <a:satOff val="44164"/>
                    <a:lumOff val="14231"/>
                  </a:schemeClr>
                </a:solidFill>
                <a:latin typeface="Avenir Book"/>
                <a:ea typeface="Avenir Book"/>
                <a:cs typeface="Avenir Book"/>
                <a:sym typeface="Avenir Book"/>
              </a:defRPr>
            </a:lvl1pPr>
            <a:lvl2pPr marL="0" indent="0">
              <a:spcBef>
                <a:spcPts val="0"/>
              </a:spcBef>
              <a:buSzTx/>
              <a:buNone/>
              <a:defRPr sz="2400" cap="all" spc="384">
                <a:solidFill>
                  <a:schemeClr val="accent2">
                    <a:satOff val="44164"/>
                    <a:lumOff val="14231"/>
                  </a:schemeClr>
                </a:solidFill>
                <a:latin typeface="Avenir Book"/>
                <a:ea typeface="Avenir Book"/>
                <a:cs typeface="Avenir Book"/>
                <a:sym typeface="Avenir Book"/>
              </a:defRPr>
            </a:lvl2pPr>
            <a:lvl3pPr marL="0" indent="0">
              <a:spcBef>
                <a:spcPts val="0"/>
              </a:spcBef>
              <a:buSzTx/>
              <a:buNone/>
              <a:defRPr sz="2400" cap="all" spc="384">
                <a:solidFill>
                  <a:schemeClr val="accent2">
                    <a:satOff val="44164"/>
                    <a:lumOff val="14231"/>
                  </a:schemeClr>
                </a:solidFill>
                <a:latin typeface="Avenir Book"/>
                <a:ea typeface="Avenir Book"/>
                <a:cs typeface="Avenir Book"/>
                <a:sym typeface="Avenir Book"/>
              </a:defRPr>
            </a:lvl3pPr>
            <a:lvl4pPr marL="0" indent="0">
              <a:spcBef>
                <a:spcPts val="0"/>
              </a:spcBef>
              <a:buSzTx/>
              <a:buNone/>
              <a:defRPr sz="2400" cap="all" spc="384">
                <a:solidFill>
                  <a:schemeClr val="accent2">
                    <a:satOff val="44164"/>
                    <a:lumOff val="14231"/>
                  </a:schemeClr>
                </a:solidFill>
                <a:latin typeface="Avenir Book"/>
                <a:ea typeface="Avenir Book"/>
                <a:cs typeface="Avenir Book"/>
                <a:sym typeface="Avenir Book"/>
              </a:defRPr>
            </a:lvl4pPr>
            <a:lvl5pPr marL="0" indent="0">
              <a:spcBef>
                <a:spcPts val="0"/>
              </a:spcBef>
              <a:buSzTx/>
              <a:buNone/>
              <a:defRPr sz="2400" cap="all" spc="384">
                <a:solidFill>
                  <a:schemeClr val="accent2">
                    <a:satOff val="44164"/>
                    <a:lumOff val="14231"/>
                  </a:schemeClr>
                </a:solidFill>
                <a:latin typeface="Avenir Book"/>
                <a:ea typeface="Avenir Book"/>
                <a:cs typeface="Avenir Book"/>
                <a:sym typeface="Avenir Book"/>
              </a:defRPr>
            </a:lvl5pPr>
          </a:lstStyle>
          <a:p>
            <a:r>
              <a:t>Body Level One</a:t>
            </a:r>
          </a:p>
          <a:p>
            <a:pPr lvl="1"/>
            <a:r>
              <a:t>Body Level Two</a:t>
            </a:r>
          </a:p>
          <a:p>
            <a:pPr lvl="2"/>
            <a:r>
              <a:t>Body Level Three</a:t>
            </a:r>
          </a:p>
          <a:p>
            <a:pPr lvl="3"/>
            <a:r>
              <a:t>Body Level Four</a:t>
            </a:r>
          </a:p>
          <a:p>
            <a:pPr lvl="4"/>
            <a:r>
              <a:t>Body Level Five</a:t>
            </a:r>
          </a:p>
        </p:txBody>
      </p:sp>
      <p:sp>
        <p:nvSpPr>
          <p:cNvPr id="5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58" name="Title Text"/>
          <p:cNvSpPr txBox="1">
            <a:spLocks noGrp="1"/>
          </p:cNvSpPr>
          <p:nvPr>
            <p:ph type="title"/>
          </p:nvPr>
        </p:nvSpPr>
        <p:spPr>
          <a:prstGeom prst="rect">
            <a:avLst/>
          </a:prstGeom>
        </p:spPr>
        <p:txBody>
          <a:bodyPr/>
          <a:lstStyle/>
          <a:p>
            <a:r>
              <a:t>Title Text</a:t>
            </a:r>
          </a:p>
        </p:txBody>
      </p:sp>
      <p:sp>
        <p:nvSpPr>
          <p:cNvPr id="5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66" name="Title Text"/>
          <p:cNvSpPr txBox="1">
            <a:spLocks noGrp="1"/>
          </p:cNvSpPr>
          <p:nvPr>
            <p:ph type="title"/>
          </p:nvPr>
        </p:nvSpPr>
        <p:spPr>
          <a:prstGeom prst="rect">
            <a:avLst/>
          </a:prstGeom>
        </p:spPr>
        <p:txBody>
          <a:bodyPr/>
          <a:lstStyle/>
          <a:p>
            <a:r>
              <a:t>Title Text</a:t>
            </a:r>
          </a:p>
        </p:txBody>
      </p:sp>
      <p:sp>
        <p:nvSpPr>
          <p:cNvPr id="67"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75" name="Image"/>
          <p:cNvSpPr>
            <a:spLocks noGrp="1"/>
          </p:cNvSpPr>
          <p:nvPr>
            <p:ph type="pic" idx="13"/>
          </p:nvPr>
        </p:nvSpPr>
        <p:spPr>
          <a:xfrm>
            <a:off x="4864100" y="-38100"/>
            <a:ext cx="9782402" cy="9794479"/>
          </a:xfrm>
          <a:prstGeom prst="rect">
            <a:avLst/>
          </a:prstGeom>
        </p:spPr>
        <p:txBody>
          <a:bodyPr lIns="91439" tIns="45719" rIns="91439" bIns="45719" anchor="t">
            <a:noAutofit/>
          </a:bodyPr>
          <a:lstStyle/>
          <a:p>
            <a:endParaRPr/>
          </a:p>
        </p:txBody>
      </p:sp>
      <p:sp>
        <p:nvSpPr>
          <p:cNvPr id="76" name="Title Text"/>
          <p:cNvSpPr txBox="1">
            <a:spLocks noGrp="1"/>
          </p:cNvSpPr>
          <p:nvPr>
            <p:ph type="title"/>
          </p:nvPr>
        </p:nvSpPr>
        <p:spPr>
          <a:xfrm>
            <a:off x="660400" y="609600"/>
            <a:ext cx="5080000" cy="1854200"/>
          </a:xfrm>
          <a:prstGeom prst="rect">
            <a:avLst/>
          </a:prstGeom>
        </p:spPr>
        <p:txBody>
          <a:bodyPr/>
          <a:lstStyle/>
          <a:p>
            <a:r>
              <a:t>Title Text</a:t>
            </a:r>
          </a:p>
        </p:txBody>
      </p:sp>
      <p:sp>
        <p:nvSpPr>
          <p:cNvPr id="77" name="Body Level One…"/>
          <p:cNvSpPr txBox="1">
            <a:spLocks noGrp="1"/>
          </p:cNvSpPr>
          <p:nvPr>
            <p:ph type="body" sz="half" idx="1"/>
          </p:nvPr>
        </p:nvSpPr>
        <p:spPr>
          <a:xfrm>
            <a:off x="660400" y="2819400"/>
            <a:ext cx="5080000" cy="6057900"/>
          </a:xfrm>
          <a:prstGeom prst="rect">
            <a:avLst/>
          </a:prstGeom>
        </p:spPr>
        <p:txBody>
          <a:bodyPr/>
          <a:lstStyle>
            <a:lvl1pPr marL="393700" indent="-393700">
              <a:spcBef>
                <a:spcPts val="3200"/>
              </a:spcBef>
              <a:buClr>
                <a:srgbClr val="646464"/>
              </a:buClr>
              <a:defRPr sz="3000">
                <a:latin typeface="+mn-lt"/>
                <a:ea typeface="+mn-ea"/>
                <a:cs typeface="+mn-cs"/>
                <a:sym typeface="Avenir Light"/>
              </a:defRPr>
            </a:lvl1pPr>
            <a:lvl2pPr marL="787400" indent="-393700">
              <a:spcBef>
                <a:spcPts val="3200"/>
              </a:spcBef>
              <a:buClr>
                <a:srgbClr val="646464"/>
              </a:buClr>
              <a:defRPr sz="3000">
                <a:latin typeface="+mn-lt"/>
                <a:ea typeface="+mn-ea"/>
                <a:cs typeface="+mn-cs"/>
                <a:sym typeface="Avenir Light"/>
              </a:defRPr>
            </a:lvl2pPr>
            <a:lvl3pPr marL="1181100" indent="-393700">
              <a:spcBef>
                <a:spcPts val="3200"/>
              </a:spcBef>
              <a:buClr>
                <a:srgbClr val="646464"/>
              </a:buClr>
              <a:defRPr sz="3000">
                <a:latin typeface="+mn-lt"/>
                <a:ea typeface="+mn-ea"/>
                <a:cs typeface="+mn-cs"/>
                <a:sym typeface="Avenir Light"/>
              </a:defRPr>
            </a:lvl3pPr>
            <a:lvl4pPr marL="1574800" indent="-393700">
              <a:spcBef>
                <a:spcPts val="3200"/>
              </a:spcBef>
              <a:buClr>
                <a:srgbClr val="646464"/>
              </a:buClr>
              <a:defRPr sz="3000">
                <a:latin typeface="+mn-lt"/>
                <a:ea typeface="+mn-ea"/>
                <a:cs typeface="+mn-cs"/>
                <a:sym typeface="Avenir Light"/>
              </a:defRPr>
            </a:lvl4pPr>
            <a:lvl5pPr marL="1968500" indent="-393700">
              <a:spcBef>
                <a:spcPts val="3200"/>
              </a:spcBef>
              <a:buClr>
                <a:srgbClr val="646464"/>
              </a:buClr>
              <a:defRPr sz="3000">
                <a:latin typeface="+mn-lt"/>
                <a:ea typeface="+mn-ea"/>
                <a:cs typeface="+mn-cs"/>
                <a:sym typeface="Avenir Light"/>
              </a:defRPr>
            </a:lvl5pPr>
          </a:lstStyle>
          <a:p>
            <a:r>
              <a:t>Body Level One</a:t>
            </a:r>
          </a:p>
          <a:p>
            <a:pPr lvl="1"/>
            <a:r>
              <a:t>Body Level Two</a:t>
            </a:r>
          </a:p>
          <a:p>
            <a:pPr lvl="2"/>
            <a:r>
              <a:t>Body Level Three</a:t>
            </a:r>
          </a:p>
          <a:p>
            <a:pPr lvl="3"/>
            <a:r>
              <a:t>Body Level Four</a:t>
            </a:r>
          </a:p>
          <a:p>
            <a:pPr lvl="4"/>
            <a:r>
              <a:t>Body Level Five</a:t>
            </a:r>
          </a:p>
        </p:txBody>
      </p:sp>
      <p:sp>
        <p:nvSpPr>
          <p:cNvPr id="7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85" name="Body Level One…"/>
          <p:cNvSpPr txBox="1">
            <a:spLocks noGrp="1"/>
          </p:cNvSpPr>
          <p:nvPr>
            <p:ph type="body" idx="1"/>
          </p:nvPr>
        </p:nvSpPr>
        <p:spPr>
          <a:xfrm>
            <a:off x="660400" y="1511300"/>
            <a:ext cx="11684000" cy="671830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8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93" name="Image"/>
          <p:cNvSpPr>
            <a:spLocks noGrp="1"/>
          </p:cNvSpPr>
          <p:nvPr>
            <p:ph type="pic" sz="half" idx="13"/>
          </p:nvPr>
        </p:nvSpPr>
        <p:spPr>
          <a:xfrm>
            <a:off x="6300089" y="4564106"/>
            <a:ext cx="7556501" cy="5224775"/>
          </a:xfrm>
          <a:prstGeom prst="rect">
            <a:avLst/>
          </a:prstGeom>
        </p:spPr>
        <p:txBody>
          <a:bodyPr lIns="91439" tIns="45719" rIns="91439" bIns="45719" anchor="t">
            <a:noAutofit/>
          </a:bodyPr>
          <a:lstStyle/>
          <a:p>
            <a:endParaRPr/>
          </a:p>
        </p:txBody>
      </p:sp>
      <p:sp>
        <p:nvSpPr>
          <p:cNvPr id="94" name="143918632_1620x1622.jpeg"/>
          <p:cNvSpPr>
            <a:spLocks noGrp="1"/>
          </p:cNvSpPr>
          <p:nvPr>
            <p:ph type="pic" sz="half" idx="14"/>
          </p:nvPr>
        </p:nvSpPr>
        <p:spPr>
          <a:xfrm>
            <a:off x="6502400" y="-881415"/>
            <a:ext cx="6821383" cy="6827867"/>
          </a:xfrm>
          <a:prstGeom prst="rect">
            <a:avLst/>
          </a:prstGeom>
        </p:spPr>
        <p:txBody>
          <a:bodyPr lIns="91439" tIns="45719" rIns="91439" bIns="45719" anchor="t">
            <a:noAutofit/>
          </a:bodyPr>
          <a:lstStyle/>
          <a:p>
            <a:endParaRPr/>
          </a:p>
        </p:txBody>
      </p:sp>
      <p:sp>
        <p:nvSpPr>
          <p:cNvPr id="95" name="Image"/>
          <p:cNvSpPr>
            <a:spLocks noGrp="1"/>
          </p:cNvSpPr>
          <p:nvPr>
            <p:ph type="pic" idx="15"/>
          </p:nvPr>
        </p:nvSpPr>
        <p:spPr>
          <a:xfrm>
            <a:off x="-2540000" y="-114300"/>
            <a:ext cx="9182100" cy="9969500"/>
          </a:xfrm>
          <a:prstGeom prst="rect">
            <a:avLst/>
          </a:prstGeom>
        </p:spPr>
        <p:txBody>
          <a:bodyPr lIns="91439" tIns="45719" rIns="91439" bIns="45719" anchor="t">
            <a:noAutofit/>
          </a:bodyPr>
          <a:lstStyle/>
          <a:p>
            <a:endParaRPr/>
          </a:p>
        </p:txBody>
      </p:sp>
      <p:sp>
        <p:nvSpPr>
          <p:cNvPr id="9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103" name="–Johnny Appleseed"/>
          <p:cNvSpPr txBox="1">
            <a:spLocks noGrp="1"/>
          </p:cNvSpPr>
          <p:nvPr>
            <p:ph type="body" sz="quarter" idx="13"/>
          </p:nvPr>
        </p:nvSpPr>
        <p:spPr>
          <a:xfrm>
            <a:off x="1270000" y="6362700"/>
            <a:ext cx="10464800" cy="520700"/>
          </a:xfrm>
          <a:prstGeom prst="rect">
            <a:avLst/>
          </a:prstGeom>
        </p:spPr>
        <p:txBody>
          <a:bodyPr>
            <a:spAutoFit/>
          </a:bodyPr>
          <a:lstStyle>
            <a:lvl1pPr marL="0" indent="0" algn="ctr">
              <a:spcBef>
                <a:spcPts val="0"/>
              </a:spcBef>
              <a:buSzTx/>
              <a:buNone/>
              <a:defRPr sz="2400" cap="all" spc="384">
                <a:solidFill>
                  <a:schemeClr val="accent2">
                    <a:satOff val="44164"/>
                    <a:lumOff val="14231"/>
                  </a:schemeClr>
                </a:solidFill>
                <a:latin typeface="+mn-lt"/>
                <a:ea typeface="+mn-ea"/>
                <a:cs typeface="+mn-cs"/>
                <a:sym typeface="Avenir Light"/>
              </a:defRPr>
            </a:lvl1pPr>
          </a:lstStyle>
          <a:p>
            <a:r>
              <a:t>–Johnny Appleseed</a:t>
            </a:r>
          </a:p>
        </p:txBody>
      </p:sp>
      <p:sp>
        <p:nvSpPr>
          <p:cNvPr id="104" name="“Type a quote here.”"/>
          <p:cNvSpPr txBox="1">
            <a:spLocks noGrp="1"/>
          </p:cNvSpPr>
          <p:nvPr>
            <p:ph type="body" sz="quarter" idx="14"/>
          </p:nvPr>
        </p:nvSpPr>
        <p:spPr>
          <a:xfrm>
            <a:off x="1270000" y="4248150"/>
            <a:ext cx="10464800" cy="723900"/>
          </a:xfrm>
          <a:prstGeom prst="rect">
            <a:avLst/>
          </a:prstGeom>
        </p:spPr>
        <p:txBody>
          <a:bodyPr>
            <a:spAutoFit/>
          </a:bodyPr>
          <a:lstStyle>
            <a:lvl1pPr marL="0" indent="0" algn="ctr">
              <a:spcBef>
                <a:spcPts val="0"/>
              </a:spcBef>
              <a:buSzTx/>
              <a:buNone/>
              <a:defRPr>
                <a:latin typeface="+mn-lt"/>
                <a:ea typeface="+mn-ea"/>
                <a:cs typeface="+mn-cs"/>
                <a:sym typeface="Avenir Light"/>
              </a:defRPr>
            </a:lvl1pPr>
          </a:lstStyle>
          <a:p>
            <a:r>
              <a:t>“Type a quote here.” </a:t>
            </a:r>
          </a:p>
        </p:txBody>
      </p:sp>
      <p:sp>
        <p:nvSpPr>
          <p:cNvPr id="10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Quote Photo">
    <p:spTree>
      <p:nvGrpSpPr>
        <p:cNvPr id="1" name=""/>
        <p:cNvGrpSpPr/>
        <p:nvPr/>
      </p:nvGrpSpPr>
      <p:grpSpPr>
        <a:xfrm>
          <a:off x="0" y="0"/>
          <a:ext cx="0" cy="0"/>
          <a:chOff x="0" y="0"/>
          <a:chExt cx="0" cy="0"/>
        </a:xfrm>
      </p:grpSpPr>
      <p:sp>
        <p:nvSpPr>
          <p:cNvPr id="112" name="–Johnny Appleseed"/>
          <p:cNvSpPr txBox="1">
            <a:spLocks noGrp="1"/>
          </p:cNvSpPr>
          <p:nvPr>
            <p:ph type="body" sz="quarter" idx="13"/>
          </p:nvPr>
        </p:nvSpPr>
        <p:spPr>
          <a:xfrm>
            <a:off x="1270000" y="2959100"/>
            <a:ext cx="10464800" cy="520700"/>
          </a:xfrm>
          <a:prstGeom prst="rect">
            <a:avLst/>
          </a:prstGeom>
        </p:spPr>
        <p:txBody>
          <a:bodyPr anchor="t">
            <a:spAutoFit/>
          </a:bodyPr>
          <a:lstStyle>
            <a:lvl1pPr marL="0" indent="0" algn="ctr">
              <a:spcBef>
                <a:spcPts val="0"/>
              </a:spcBef>
              <a:buSzTx/>
              <a:buNone/>
              <a:defRPr sz="2400" cap="all" spc="384">
                <a:solidFill>
                  <a:schemeClr val="accent2">
                    <a:satOff val="44164"/>
                    <a:lumOff val="14231"/>
                  </a:schemeClr>
                </a:solidFill>
                <a:latin typeface="+mn-lt"/>
                <a:ea typeface="+mn-ea"/>
                <a:cs typeface="+mn-cs"/>
                <a:sym typeface="Avenir Light"/>
              </a:defRPr>
            </a:lvl1pPr>
          </a:lstStyle>
          <a:p>
            <a:r>
              <a:t>–Johnny Appleseed</a:t>
            </a:r>
          </a:p>
        </p:txBody>
      </p:sp>
      <p:sp>
        <p:nvSpPr>
          <p:cNvPr id="113" name="“Type a quote here.”"/>
          <p:cNvSpPr txBox="1">
            <a:spLocks noGrp="1"/>
          </p:cNvSpPr>
          <p:nvPr>
            <p:ph type="body" sz="quarter" idx="14"/>
          </p:nvPr>
        </p:nvSpPr>
        <p:spPr>
          <a:xfrm>
            <a:off x="1270000" y="1346200"/>
            <a:ext cx="10464800" cy="723900"/>
          </a:xfrm>
          <a:prstGeom prst="rect">
            <a:avLst/>
          </a:prstGeom>
        </p:spPr>
        <p:txBody>
          <a:bodyPr>
            <a:spAutoFit/>
          </a:bodyPr>
          <a:lstStyle>
            <a:lvl1pPr marL="0" indent="0" algn="ctr">
              <a:spcBef>
                <a:spcPts val="0"/>
              </a:spcBef>
              <a:buSzTx/>
              <a:buNone/>
              <a:defRPr>
                <a:latin typeface="+mn-lt"/>
                <a:ea typeface="+mn-ea"/>
                <a:cs typeface="+mn-cs"/>
                <a:sym typeface="Avenir Light"/>
              </a:defRPr>
            </a:lvl1pPr>
          </a:lstStyle>
          <a:p>
            <a:r>
              <a:t>“Type a quote here.” </a:t>
            </a:r>
          </a:p>
        </p:txBody>
      </p:sp>
      <p:sp>
        <p:nvSpPr>
          <p:cNvPr id="114" name="Image"/>
          <p:cNvSpPr>
            <a:spLocks noGrp="1"/>
          </p:cNvSpPr>
          <p:nvPr>
            <p:ph type="pic" idx="15"/>
          </p:nvPr>
        </p:nvSpPr>
        <p:spPr>
          <a:xfrm>
            <a:off x="0" y="3570816"/>
            <a:ext cx="13128426" cy="7150101"/>
          </a:xfrm>
          <a:prstGeom prst="rect">
            <a:avLst/>
          </a:prstGeom>
        </p:spPr>
        <p:txBody>
          <a:bodyPr lIns="91439" tIns="45719" rIns="91439" bIns="45719" anchor="t">
            <a:noAutofit/>
          </a:bodyPr>
          <a:lstStyle/>
          <a:p>
            <a:endParaRPr/>
          </a:p>
        </p:txBody>
      </p:sp>
      <p:sp>
        <p:nvSpPr>
          <p:cNvPr id="11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22" name="Image"/>
          <p:cNvSpPr>
            <a:spLocks noGrp="1"/>
          </p:cNvSpPr>
          <p:nvPr>
            <p:ph type="pic" idx="13"/>
          </p:nvPr>
        </p:nvSpPr>
        <p:spPr>
          <a:xfrm>
            <a:off x="-594281" y="-25301"/>
            <a:ext cx="14181306" cy="9805360"/>
          </a:xfrm>
          <a:prstGeom prst="rect">
            <a:avLst/>
          </a:prstGeom>
        </p:spPr>
        <p:txBody>
          <a:bodyPr lIns="91439" tIns="45719" rIns="91439" bIns="45719" anchor="t">
            <a:noAutofit/>
          </a:bodyPr>
          <a:lstStyle/>
          <a:p>
            <a:endParaRPr/>
          </a:p>
        </p:txBody>
      </p:sp>
      <p:sp>
        <p:nvSpPr>
          <p:cNvPr id="12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3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l="-17000" r="-17000"/>
          </a:stretch>
        </a:blip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660400" y="609600"/>
            <a:ext cx="11684000" cy="14224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Title Text</a:t>
            </a:r>
          </a:p>
        </p:txBody>
      </p:sp>
      <p:sp>
        <p:nvSpPr>
          <p:cNvPr id="3" name="Body Level One…"/>
          <p:cNvSpPr txBox="1">
            <a:spLocks noGrp="1"/>
          </p:cNvSpPr>
          <p:nvPr>
            <p:ph type="body" idx="1"/>
          </p:nvPr>
        </p:nvSpPr>
        <p:spPr>
          <a:xfrm>
            <a:off x="660400" y="2019300"/>
            <a:ext cx="11684000" cy="67183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6311897" y="9258299"/>
            <a:ext cx="352045" cy="419101"/>
          </a:xfrm>
          <a:prstGeom prst="rect">
            <a:avLst/>
          </a:prstGeom>
          <a:ln w="12700">
            <a:miter lim="400000"/>
          </a:ln>
        </p:spPr>
        <p:txBody>
          <a:bodyPr wrap="none" lIns="50800" tIns="50800" rIns="50800" bIns="50800" anchor="ctr">
            <a:spAutoFit/>
          </a:bodyPr>
          <a:lstStyle>
            <a:lvl1pPr>
              <a:defRPr sz="1800"/>
            </a:lvl1pPr>
          </a:lstStyle>
          <a:p>
            <a:fld id="{86CB4B4D-7CA3-9044-876B-883B54F8677D}" type="slidenum">
              <a:t>‹#›</a:t>
            </a:fld>
            <a:endParaRPr/>
          </a:p>
        </p:txBody>
      </p:sp>
    </p:spTree>
  </p:cSld>
  <p:clrMap bg1="dk1" tx1="lt1" bg2="dk2"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Lst>
  <p:transition spd="med"/>
  <p:txStyles>
    <p:titleStyle>
      <a:lvl1pPr marL="0" marR="0" indent="0" algn="l" defTabSz="584200" rtl="0" latinLnBrk="0">
        <a:lnSpc>
          <a:spcPct val="100000"/>
        </a:lnSpc>
        <a:spcBef>
          <a:spcPts val="0"/>
        </a:spcBef>
        <a:spcAft>
          <a:spcPts val="0"/>
        </a:spcAft>
        <a:buClrTx/>
        <a:buSzTx/>
        <a:buFontTx/>
        <a:buNone/>
        <a:tabLst/>
        <a:defRPr sz="4500" b="0" i="0" u="none" strike="noStrike" cap="all" spc="720" baseline="0">
          <a:solidFill>
            <a:srgbClr val="FFFFFF"/>
          </a:solidFill>
          <a:uFillTx/>
          <a:latin typeface="+mn-lt"/>
          <a:ea typeface="+mn-ea"/>
          <a:cs typeface="+mn-cs"/>
          <a:sym typeface="Avenir Light"/>
        </a:defRPr>
      </a:lvl1pPr>
      <a:lvl2pPr marL="0" marR="0" indent="0" algn="l" defTabSz="584200" rtl="0" latinLnBrk="0">
        <a:lnSpc>
          <a:spcPct val="100000"/>
        </a:lnSpc>
        <a:spcBef>
          <a:spcPts val="0"/>
        </a:spcBef>
        <a:spcAft>
          <a:spcPts val="0"/>
        </a:spcAft>
        <a:buClrTx/>
        <a:buSzTx/>
        <a:buFontTx/>
        <a:buNone/>
        <a:tabLst/>
        <a:defRPr sz="4500" b="0" i="0" u="none" strike="noStrike" cap="all" spc="720" baseline="0">
          <a:solidFill>
            <a:srgbClr val="FFFFFF"/>
          </a:solidFill>
          <a:uFillTx/>
          <a:latin typeface="+mn-lt"/>
          <a:ea typeface="+mn-ea"/>
          <a:cs typeface="+mn-cs"/>
          <a:sym typeface="Avenir Light"/>
        </a:defRPr>
      </a:lvl2pPr>
      <a:lvl3pPr marL="0" marR="0" indent="0" algn="l" defTabSz="584200" rtl="0" latinLnBrk="0">
        <a:lnSpc>
          <a:spcPct val="100000"/>
        </a:lnSpc>
        <a:spcBef>
          <a:spcPts val="0"/>
        </a:spcBef>
        <a:spcAft>
          <a:spcPts val="0"/>
        </a:spcAft>
        <a:buClrTx/>
        <a:buSzTx/>
        <a:buFontTx/>
        <a:buNone/>
        <a:tabLst/>
        <a:defRPr sz="4500" b="0" i="0" u="none" strike="noStrike" cap="all" spc="720" baseline="0">
          <a:solidFill>
            <a:srgbClr val="FFFFFF"/>
          </a:solidFill>
          <a:uFillTx/>
          <a:latin typeface="+mn-lt"/>
          <a:ea typeface="+mn-ea"/>
          <a:cs typeface="+mn-cs"/>
          <a:sym typeface="Avenir Light"/>
        </a:defRPr>
      </a:lvl3pPr>
      <a:lvl4pPr marL="0" marR="0" indent="0" algn="l" defTabSz="584200" rtl="0" latinLnBrk="0">
        <a:lnSpc>
          <a:spcPct val="100000"/>
        </a:lnSpc>
        <a:spcBef>
          <a:spcPts val="0"/>
        </a:spcBef>
        <a:spcAft>
          <a:spcPts val="0"/>
        </a:spcAft>
        <a:buClrTx/>
        <a:buSzTx/>
        <a:buFontTx/>
        <a:buNone/>
        <a:tabLst/>
        <a:defRPr sz="4500" b="0" i="0" u="none" strike="noStrike" cap="all" spc="720" baseline="0">
          <a:solidFill>
            <a:srgbClr val="FFFFFF"/>
          </a:solidFill>
          <a:uFillTx/>
          <a:latin typeface="+mn-lt"/>
          <a:ea typeface="+mn-ea"/>
          <a:cs typeface="+mn-cs"/>
          <a:sym typeface="Avenir Light"/>
        </a:defRPr>
      </a:lvl4pPr>
      <a:lvl5pPr marL="0" marR="0" indent="0" algn="l" defTabSz="584200" rtl="0" latinLnBrk="0">
        <a:lnSpc>
          <a:spcPct val="100000"/>
        </a:lnSpc>
        <a:spcBef>
          <a:spcPts val="0"/>
        </a:spcBef>
        <a:spcAft>
          <a:spcPts val="0"/>
        </a:spcAft>
        <a:buClrTx/>
        <a:buSzTx/>
        <a:buFontTx/>
        <a:buNone/>
        <a:tabLst/>
        <a:defRPr sz="4500" b="0" i="0" u="none" strike="noStrike" cap="all" spc="720" baseline="0">
          <a:solidFill>
            <a:srgbClr val="FFFFFF"/>
          </a:solidFill>
          <a:uFillTx/>
          <a:latin typeface="+mn-lt"/>
          <a:ea typeface="+mn-ea"/>
          <a:cs typeface="+mn-cs"/>
          <a:sym typeface="Avenir Light"/>
        </a:defRPr>
      </a:lvl5pPr>
      <a:lvl6pPr marL="0" marR="0" indent="0" algn="l" defTabSz="584200" rtl="0" latinLnBrk="0">
        <a:lnSpc>
          <a:spcPct val="100000"/>
        </a:lnSpc>
        <a:spcBef>
          <a:spcPts val="0"/>
        </a:spcBef>
        <a:spcAft>
          <a:spcPts val="0"/>
        </a:spcAft>
        <a:buClrTx/>
        <a:buSzTx/>
        <a:buFontTx/>
        <a:buNone/>
        <a:tabLst/>
        <a:defRPr sz="4500" b="0" i="0" u="none" strike="noStrike" cap="all" spc="720" baseline="0">
          <a:solidFill>
            <a:srgbClr val="FFFFFF"/>
          </a:solidFill>
          <a:uFillTx/>
          <a:latin typeface="+mn-lt"/>
          <a:ea typeface="+mn-ea"/>
          <a:cs typeface="+mn-cs"/>
          <a:sym typeface="Avenir Light"/>
        </a:defRPr>
      </a:lvl6pPr>
      <a:lvl7pPr marL="0" marR="0" indent="0" algn="l" defTabSz="584200" rtl="0" latinLnBrk="0">
        <a:lnSpc>
          <a:spcPct val="100000"/>
        </a:lnSpc>
        <a:spcBef>
          <a:spcPts val="0"/>
        </a:spcBef>
        <a:spcAft>
          <a:spcPts val="0"/>
        </a:spcAft>
        <a:buClrTx/>
        <a:buSzTx/>
        <a:buFontTx/>
        <a:buNone/>
        <a:tabLst/>
        <a:defRPr sz="4500" b="0" i="0" u="none" strike="noStrike" cap="all" spc="720" baseline="0">
          <a:solidFill>
            <a:srgbClr val="FFFFFF"/>
          </a:solidFill>
          <a:uFillTx/>
          <a:latin typeface="+mn-lt"/>
          <a:ea typeface="+mn-ea"/>
          <a:cs typeface="+mn-cs"/>
          <a:sym typeface="Avenir Light"/>
        </a:defRPr>
      </a:lvl7pPr>
      <a:lvl8pPr marL="0" marR="0" indent="0" algn="l" defTabSz="584200" rtl="0" latinLnBrk="0">
        <a:lnSpc>
          <a:spcPct val="100000"/>
        </a:lnSpc>
        <a:spcBef>
          <a:spcPts val="0"/>
        </a:spcBef>
        <a:spcAft>
          <a:spcPts val="0"/>
        </a:spcAft>
        <a:buClrTx/>
        <a:buSzTx/>
        <a:buFontTx/>
        <a:buNone/>
        <a:tabLst/>
        <a:defRPr sz="4500" b="0" i="0" u="none" strike="noStrike" cap="all" spc="720" baseline="0">
          <a:solidFill>
            <a:srgbClr val="FFFFFF"/>
          </a:solidFill>
          <a:uFillTx/>
          <a:latin typeface="+mn-lt"/>
          <a:ea typeface="+mn-ea"/>
          <a:cs typeface="+mn-cs"/>
          <a:sym typeface="Avenir Light"/>
        </a:defRPr>
      </a:lvl8pPr>
      <a:lvl9pPr marL="0" marR="0" indent="0" algn="l" defTabSz="584200" rtl="0" latinLnBrk="0">
        <a:lnSpc>
          <a:spcPct val="100000"/>
        </a:lnSpc>
        <a:spcBef>
          <a:spcPts val="0"/>
        </a:spcBef>
        <a:spcAft>
          <a:spcPts val="0"/>
        </a:spcAft>
        <a:buClrTx/>
        <a:buSzTx/>
        <a:buFontTx/>
        <a:buNone/>
        <a:tabLst/>
        <a:defRPr sz="4500" b="0" i="0" u="none" strike="noStrike" cap="all" spc="720" baseline="0">
          <a:solidFill>
            <a:srgbClr val="FFFFFF"/>
          </a:solidFill>
          <a:uFillTx/>
          <a:latin typeface="+mn-lt"/>
          <a:ea typeface="+mn-ea"/>
          <a:cs typeface="+mn-cs"/>
          <a:sym typeface="Avenir Light"/>
        </a:defRPr>
      </a:lvl9pPr>
    </p:titleStyle>
    <p:bodyStyle>
      <a:lvl1pPr marL="469900" marR="0" indent="-469900" algn="l" defTabSz="584200" latinLnBrk="0">
        <a:lnSpc>
          <a:spcPct val="100000"/>
        </a:lnSpc>
        <a:spcBef>
          <a:spcPts val="4200"/>
        </a:spcBef>
        <a:spcAft>
          <a:spcPts val="0"/>
        </a:spcAft>
        <a:buClrTx/>
        <a:buSzPct val="90000"/>
        <a:buFontTx/>
        <a:buChar char="•"/>
        <a:tabLst/>
        <a:defRPr sz="3600" b="0" i="0" u="none" strike="noStrike" cap="none" spc="0" baseline="0">
          <a:solidFill>
            <a:srgbClr val="FFFFFF"/>
          </a:solidFill>
          <a:uFillTx/>
          <a:latin typeface="American Typewriter"/>
          <a:ea typeface="American Typewriter"/>
          <a:cs typeface="American Typewriter"/>
          <a:sym typeface="American Typewriter"/>
        </a:defRPr>
      </a:lvl1pPr>
      <a:lvl2pPr marL="939800" marR="0" indent="-469900" algn="l" defTabSz="584200" latinLnBrk="0">
        <a:lnSpc>
          <a:spcPct val="100000"/>
        </a:lnSpc>
        <a:spcBef>
          <a:spcPts val="4200"/>
        </a:spcBef>
        <a:spcAft>
          <a:spcPts val="0"/>
        </a:spcAft>
        <a:buClrTx/>
        <a:buSzPct val="90000"/>
        <a:buFontTx/>
        <a:buChar char="•"/>
        <a:tabLst/>
        <a:defRPr sz="3600" b="0" i="0" u="none" strike="noStrike" cap="none" spc="0" baseline="0">
          <a:solidFill>
            <a:srgbClr val="FFFFFF"/>
          </a:solidFill>
          <a:uFillTx/>
          <a:latin typeface="American Typewriter"/>
          <a:ea typeface="American Typewriter"/>
          <a:cs typeface="American Typewriter"/>
          <a:sym typeface="American Typewriter"/>
        </a:defRPr>
      </a:lvl2pPr>
      <a:lvl3pPr marL="1409700" marR="0" indent="-469900" algn="l" defTabSz="584200" latinLnBrk="0">
        <a:lnSpc>
          <a:spcPct val="100000"/>
        </a:lnSpc>
        <a:spcBef>
          <a:spcPts val="4200"/>
        </a:spcBef>
        <a:spcAft>
          <a:spcPts val="0"/>
        </a:spcAft>
        <a:buClrTx/>
        <a:buSzPct val="90000"/>
        <a:buFontTx/>
        <a:buChar char="•"/>
        <a:tabLst/>
        <a:defRPr sz="3600" b="0" i="0" u="none" strike="noStrike" cap="none" spc="0" baseline="0">
          <a:solidFill>
            <a:srgbClr val="FFFFFF"/>
          </a:solidFill>
          <a:uFillTx/>
          <a:latin typeface="American Typewriter"/>
          <a:ea typeface="American Typewriter"/>
          <a:cs typeface="American Typewriter"/>
          <a:sym typeface="American Typewriter"/>
        </a:defRPr>
      </a:lvl3pPr>
      <a:lvl4pPr marL="1879600" marR="0" indent="-469900" algn="l" defTabSz="584200" latinLnBrk="0">
        <a:lnSpc>
          <a:spcPct val="100000"/>
        </a:lnSpc>
        <a:spcBef>
          <a:spcPts val="4200"/>
        </a:spcBef>
        <a:spcAft>
          <a:spcPts val="0"/>
        </a:spcAft>
        <a:buClrTx/>
        <a:buSzPct val="90000"/>
        <a:buFontTx/>
        <a:buChar char="•"/>
        <a:tabLst/>
        <a:defRPr sz="3600" b="0" i="0" u="none" strike="noStrike" cap="none" spc="0" baseline="0">
          <a:solidFill>
            <a:srgbClr val="FFFFFF"/>
          </a:solidFill>
          <a:uFillTx/>
          <a:latin typeface="American Typewriter"/>
          <a:ea typeface="American Typewriter"/>
          <a:cs typeface="American Typewriter"/>
          <a:sym typeface="American Typewriter"/>
        </a:defRPr>
      </a:lvl4pPr>
      <a:lvl5pPr marL="2349500" marR="0" indent="-469900" algn="l" defTabSz="584200" latinLnBrk="0">
        <a:lnSpc>
          <a:spcPct val="100000"/>
        </a:lnSpc>
        <a:spcBef>
          <a:spcPts val="4200"/>
        </a:spcBef>
        <a:spcAft>
          <a:spcPts val="0"/>
        </a:spcAft>
        <a:buClrTx/>
        <a:buSzPct val="90000"/>
        <a:buFontTx/>
        <a:buChar char="•"/>
        <a:tabLst/>
        <a:defRPr sz="3600" b="0" i="0" u="none" strike="noStrike" cap="none" spc="0" baseline="0">
          <a:solidFill>
            <a:srgbClr val="FFFFFF"/>
          </a:solidFill>
          <a:uFillTx/>
          <a:latin typeface="American Typewriter"/>
          <a:ea typeface="American Typewriter"/>
          <a:cs typeface="American Typewriter"/>
          <a:sym typeface="American Typewriter"/>
        </a:defRPr>
      </a:lvl5pPr>
      <a:lvl6pPr marL="2819400" marR="0" indent="-469900" algn="l" defTabSz="584200" latinLnBrk="0">
        <a:lnSpc>
          <a:spcPct val="100000"/>
        </a:lnSpc>
        <a:spcBef>
          <a:spcPts val="4200"/>
        </a:spcBef>
        <a:spcAft>
          <a:spcPts val="0"/>
        </a:spcAft>
        <a:buClrTx/>
        <a:buSzPct val="90000"/>
        <a:buFontTx/>
        <a:buChar char="•"/>
        <a:tabLst/>
        <a:defRPr sz="3600" b="0" i="0" u="none" strike="noStrike" cap="none" spc="0" baseline="0">
          <a:solidFill>
            <a:srgbClr val="FFFFFF"/>
          </a:solidFill>
          <a:uFillTx/>
          <a:latin typeface="American Typewriter"/>
          <a:ea typeface="American Typewriter"/>
          <a:cs typeface="American Typewriter"/>
          <a:sym typeface="American Typewriter"/>
        </a:defRPr>
      </a:lvl6pPr>
      <a:lvl7pPr marL="3289300" marR="0" indent="-469900" algn="l" defTabSz="584200" latinLnBrk="0">
        <a:lnSpc>
          <a:spcPct val="100000"/>
        </a:lnSpc>
        <a:spcBef>
          <a:spcPts val="4200"/>
        </a:spcBef>
        <a:spcAft>
          <a:spcPts val="0"/>
        </a:spcAft>
        <a:buClrTx/>
        <a:buSzPct val="90000"/>
        <a:buFontTx/>
        <a:buChar char="•"/>
        <a:tabLst/>
        <a:defRPr sz="3600" b="0" i="0" u="none" strike="noStrike" cap="none" spc="0" baseline="0">
          <a:solidFill>
            <a:srgbClr val="FFFFFF"/>
          </a:solidFill>
          <a:uFillTx/>
          <a:latin typeface="American Typewriter"/>
          <a:ea typeface="American Typewriter"/>
          <a:cs typeface="American Typewriter"/>
          <a:sym typeface="American Typewriter"/>
        </a:defRPr>
      </a:lvl7pPr>
      <a:lvl8pPr marL="3759200" marR="0" indent="-469900" algn="l" defTabSz="584200" latinLnBrk="0">
        <a:lnSpc>
          <a:spcPct val="100000"/>
        </a:lnSpc>
        <a:spcBef>
          <a:spcPts val="4200"/>
        </a:spcBef>
        <a:spcAft>
          <a:spcPts val="0"/>
        </a:spcAft>
        <a:buClrTx/>
        <a:buSzPct val="90000"/>
        <a:buFontTx/>
        <a:buChar char="•"/>
        <a:tabLst/>
        <a:defRPr sz="3600" b="0" i="0" u="none" strike="noStrike" cap="none" spc="0" baseline="0">
          <a:solidFill>
            <a:srgbClr val="FFFFFF"/>
          </a:solidFill>
          <a:uFillTx/>
          <a:latin typeface="American Typewriter"/>
          <a:ea typeface="American Typewriter"/>
          <a:cs typeface="American Typewriter"/>
          <a:sym typeface="American Typewriter"/>
        </a:defRPr>
      </a:lvl8pPr>
      <a:lvl9pPr marL="4229100" marR="0" indent="-469900" algn="l" defTabSz="584200" latinLnBrk="0">
        <a:lnSpc>
          <a:spcPct val="100000"/>
        </a:lnSpc>
        <a:spcBef>
          <a:spcPts val="4200"/>
        </a:spcBef>
        <a:spcAft>
          <a:spcPts val="0"/>
        </a:spcAft>
        <a:buClrTx/>
        <a:buSzPct val="90000"/>
        <a:buFontTx/>
        <a:buChar char="•"/>
        <a:tabLst/>
        <a:defRPr sz="3600" b="0" i="0" u="none" strike="noStrike" cap="none" spc="0" baseline="0">
          <a:solidFill>
            <a:srgbClr val="FFFFFF"/>
          </a:solidFill>
          <a:uFillTx/>
          <a:latin typeface="American Typewriter"/>
          <a:ea typeface="American Typewriter"/>
          <a:cs typeface="American Typewriter"/>
          <a:sym typeface="American Typewriter"/>
        </a:defRPr>
      </a:lvl9pPr>
    </p:bodyStyle>
    <p:otherStyle>
      <a:lvl1pPr marL="0" marR="0" indent="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Avenir Light"/>
        </a:defRPr>
      </a:lvl1pPr>
      <a:lvl2pPr marL="0" marR="0" indent="2286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Avenir Light"/>
        </a:defRPr>
      </a:lvl2pPr>
      <a:lvl3pPr marL="0" marR="0" indent="4572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Avenir Light"/>
        </a:defRPr>
      </a:lvl3pPr>
      <a:lvl4pPr marL="0" marR="0" indent="6858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Avenir Light"/>
        </a:defRPr>
      </a:lvl4pPr>
      <a:lvl5pPr marL="0" marR="0" indent="9144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Avenir Light"/>
        </a:defRPr>
      </a:lvl5pPr>
      <a:lvl6pPr marL="0" marR="0" indent="11430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Avenir Light"/>
        </a:defRPr>
      </a:lvl6pPr>
      <a:lvl7pPr marL="0" marR="0" indent="13716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Avenir Light"/>
        </a:defRPr>
      </a:lvl7pPr>
      <a:lvl8pPr marL="0" marR="0" indent="16002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Avenir Light"/>
        </a:defRPr>
      </a:lvl8pPr>
      <a:lvl9pPr marL="0" marR="0" indent="18288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Avenir Ligh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hyperlink" Target="https://summer.harvard.edu/blog/8-time-management-tips-for-students/" TargetMode="Externa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hyperlink" Target="https://summer.harvard.edu/blog/8-time-management-tips-for-students/" TargetMode="Externa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Placeholder 4">
            <a:extLst>
              <a:ext uri="{FF2B5EF4-FFF2-40B4-BE49-F238E27FC236}">
                <a16:creationId xmlns:a16="http://schemas.microsoft.com/office/drawing/2014/main" id="{E4780E36-5565-4874-AE2E-7DC75E4B4D2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74267" y="0"/>
            <a:ext cx="2336822" cy="203780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pic>
      <p:sp>
        <p:nvSpPr>
          <p:cNvPr id="2" name="TextBox 1">
            <a:extLst>
              <a:ext uri="{FF2B5EF4-FFF2-40B4-BE49-F238E27FC236}">
                <a16:creationId xmlns:a16="http://schemas.microsoft.com/office/drawing/2014/main" id="{1AF462BD-ECAE-DA88-F8E3-72D168F69A32}"/>
              </a:ext>
            </a:extLst>
          </p:cNvPr>
          <p:cNvSpPr txBox="1"/>
          <p:nvPr/>
        </p:nvSpPr>
        <p:spPr>
          <a:xfrm flipH="1">
            <a:off x="284813" y="901353"/>
            <a:ext cx="12321914" cy="79508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defTabSz="584200" rtl="0" fontAlgn="auto" latinLnBrk="0" hangingPunct="0">
              <a:lnSpc>
                <a:spcPct val="100000"/>
              </a:lnSpc>
              <a:spcBef>
                <a:spcPts val="0"/>
              </a:spcBef>
              <a:spcAft>
                <a:spcPts val="0"/>
              </a:spcAft>
              <a:buClrTx/>
              <a:buSzTx/>
              <a:buFontTx/>
              <a:buNone/>
              <a:tabLst/>
            </a:pPr>
            <a:endParaRPr lang="en-US" sz="7000" b="1" dirty="0">
              <a:solidFill>
                <a:schemeClr val="bg1"/>
              </a:solidFill>
            </a:endParaRPr>
          </a:p>
          <a:p>
            <a:pPr marL="0" marR="0" indent="0" defTabSz="584200" rtl="0" fontAlgn="auto" latinLnBrk="0" hangingPunct="0">
              <a:lnSpc>
                <a:spcPct val="100000"/>
              </a:lnSpc>
              <a:spcBef>
                <a:spcPts val="0"/>
              </a:spcBef>
              <a:spcAft>
                <a:spcPts val="0"/>
              </a:spcAft>
              <a:buClrTx/>
              <a:buSzTx/>
              <a:buFontTx/>
              <a:buNone/>
              <a:tabLst/>
            </a:pPr>
            <a:r>
              <a:rPr lang="en-US" sz="7000" b="1" dirty="0">
                <a:solidFill>
                  <a:schemeClr val="bg1"/>
                </a:solidFill>
              </a:rPr>
              <a:t>Time Management: </a:t>
            </a:r>
          </a:p>
          <a:p>
            <a:pPr marL="0" marR="0" indent="0" defTabSz="584200" rtl="0" fontAlgn="auto" latinLnBrk="0" hangingPunct="0">
              <a:lnSpc>
                <a:spcPct val="100000"/>
              </a:lnSpc>
              <a:spcBef>
                <a:spcPts val="0"/>
              </a:spcBef>
              <a:spcAft>
                <a:spcPts val="0"/>
              </a:spcAft>
              <a:buClrTx/>
              <a:buSzTx/>
              <a:buFontTx/>
              <a:buNone/>
              <a:tabLst/>
            </a:pPr>
            <a:r>
              <a:rPr lang="en-US" sz="7000" b="1" dirty="0">
                <a:solidFill>
                  <a:schemeClr val="bg1"/>
                </a:solidFill>
              </a:rPr>
              <a:t>An Essential College Skill</a:t>
            </a:r>
          </a:p>
          <a:p>
            <a:pPr marL="0" marR="0" indent="0" defTabSz="584200" rtl="0" fontAlgn="auto" latinLnBrk="0" hangingPunct="0">
              <a:lnSpc>
                <a:spcPct val="100000"/>
              </a:lnSpc>
              <a:spcBef>
                <a:spcPts val="0"/>
              </a:spcBef>
              <a:spcAft>
                <a:spcPts val="0"/>
              </a:spcAft>
              <a:buClrTx/>
              <a:buSzTx/>
              <a:buFontTx/>
              <a:buNone/>
              <a:tabLst/>
            </a:pPr>
            <a:endParaRPr kumimoji="0" lang="en-US" sz="5400" b="1" i="0" u="none" strike="noStrike" cap="none" spc="0" normalizeH="0" baseline="0" dirty="0">
              <a:ln>
                <a:noFill/>
              </a:ln>
              <a:solidFill>
                <a:schemeClr val="bg1"/>
              </a:solidFill>
              <a:effectLst/>
              <a:uFillTx/>
              <a:latin typeface="+mn-lt"/>
              <a:ea typeface="+mn-ea"/>
              <a:cs typeface="+mn-cs"/>
              <a:sym typeface="Avenir Light"/>
            </a:endParaRPr>
          </a:p>
          <a:p>
            <a:pPr marL="0" marR="0" indent="0" defTabSz="584200" rtl="0" fontAlgn="auto" latinLnBrk="0" hangingPunct="0">
              <a:lnSpc>
                <a:spcPct val="100000"/>
              </a:lnSpc>
              <a:spcBef>
                <a:spcPts val="0"/>
              </a:spcBef>
              <a:spcAft>
                <a:spcPts val="0"/>
              </a:spcAft>
              <a:buClrTx/>
              <a:buSzTx/>
              <a:buFontTx/>
              <a:buNone/>
              <a:tabLst/>
            </a:pPr>
            <a:r>
              <a:rPr kumimoji="0" lang="en-US" sz="6600" b="1" i="0" u="none" strike="noStrike" cap="none" spc="0" normalizeH="0" baseline="0" dirty="0">
                <a:ln>
                  <a:noFill/>
                </a:ln>
                <a:solidFill>
                  <a:schemeClr val="bg1"/>
                </a:solidFill>
                <a:effectLst/>
                <a:uFillTx/>
                <a:latin typeface="+mn-lt"/>
                <a:ea typeface="+mn-ea"/>
                <a:cs typeface="+mn-cs"/>
                <a:sym typeface="Avenir Light"/>
              </a:rPr>
              <a:t>Friday, 13 September 2024</a:t>
            </a:r>
          </a:p>
          <a:p>
            <a:pPr marL="0" marR="0" indent="0" defTabSz="584200" rtl="0" fontAlgn="auto" latinLnBrk="0" hangingPunct="0">
              <a:lnSpc>
                <a:spcPct val="100000"/>
              </a:lnSpc>
              <a:spcBef>
                <a:spcPts val="0"/>
              </a:spcBef>
              <a:spcAft>
                <a:spcPts val="0"/>
              </a:spcAft>
              <a:buClrTx/>
              <a:buSzTx/>
              <a:buFontTx/>
              <a:buNone/>
              <a:tabLst/>
            </a:pPr>
            <a:r>
              <a:rPr lang="en-US" sz="7000" b="1" dirty="0">
                <a:solidFill>
                  <a:schemeClr val="bg1"/>
                </a:solidFill>
              </a:rPr>
              <a:t>24HR Room</a:t>
            </a:r>
          </a:p>
          <a:p>
            <a:pPr marL="0" marR="0" indent="0" defTabSz="584200" rtl="0" fontAlgn="auto" latinLnBrk="0" hangingPunct="0">
              <a:lnSpc>
                <a:spcPct val="100000"/>
              </a:lnSpc>
              <a:spcBef>
                <a:spcPts val="0"/>
              </a:spcBef>
              <a:spcAft>
                <a:spcPts val="0"/>
              </a:spcAft>
              <a:buClrTx/>
              <a:buSzTx/>
              <a:buFontTx/>
              <a:buNone/>
              <a:tabLst/>
            </a:pPr>
            <a:r>
              <a:rPr lang="en-US" sz="7000" b="1" dirty="0">
                <a:solidFill>
                  <a:schemeClr val="bg1"/>
                </a:solidFill>
              </a:rPr>
              <a:t>Presenter: Dr. Seun Adeleke</a:t>
            </a:r>
          </a:p>
          <a:p>
            <a:pPr marL="0" marR="0" indent="0" algn="r" defTabSz="584200" rtl="0" fontAlgn="auto" latinLnBrk="0" hangingPunct="0">
              <a:lnSpc>
                <a:spcPct val="100000"/>
              </a:lnSpc>
              <a:spcBef>
                <a:spcPts val="0"/>
              </a:spcBef>
              <a:spcAft>
                <a:spcPts val="0"/>
              </a:spcAft>
              <a:buClrTx/>
              <a:buSzTx/>
              <a:buFontTx/>
              <a:buNone/>
              <a:tabLst/>
            </a:pPr>
            <a:r>
              <a:rPr kumimoji="0" lang="en-US" b="1" i="0" u="none" strike="noStrike" cap="none" spc="0" normalizeH="0" baseline="0" dirty="0">
                <a:ln>
                  <a:noFill/>
                </a:ln>
                <a:solidFill>
                  <a:schemeClr val="bg1"/>
                </a:solidFill>
                <a:effectLst/>
                <a:uFillTx/>
                <a:latin typeface="+mn-lt"/>
                <a:ea typeface="+mn-ea"/>
                <a:cs typeface="+mn-cs"/>
                <a:sym typeface="Avenir Light"/>
              </a:rPr>
              <a:t>		</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WHAT IS THE WRITING CENTER?"/>
          <p:cNvSpPr txBox="1">
            <a:spLocks noGrp="1"/>
          </p:cNvSpPr>
          <p:nvPr>
            <p:ph type="title"/>
          </p:nvPr>
        </p:nvSpPr>
        <p:spPr>
          <a:xfrm>
            <a:off x="660400" y="490331"/>
            <a:ext cx="11684000" cy="795130"/>
          </a:xfrm>
          <a:prstGeom prst="rect">
            <a:avLst/>
          </a:prstGeom>
        </p:spPr>
        <p:txBody>
          <a:bodyPr>
            <a:normAutofit fontScale="90000"/>
          </a:bodyPr>
          <a:lstStyle>
            <a:lvl1pPr defTabSz="525779">
              <a:defRPr sz="4050" spc="648">
                <a:latin typeface="Chalkduster"/>
                <a:ea typeface="Chalkduster"/>
                <a:cs typeface="Chalkduster"/>
                <a:sym typeface="Chalkduster"/>
              </a:defRPr>
            </a:lvl1pPr>
          </a:lstStyle>
          <a:p>
            <a:pPr algn="ctr"/>
            <a:r>
              <a:rPr lang="en-US" b="1" dirty="0">
                <a:solidFill>
                  <a:schemeClr val="accent1"/>
                </a:solidFill>
                <a:latin typeface="Times New Roman" panose="02020603050405020304" pitchFamily="18" charset="0"/>
                <a:cs typeface="Times New Roman" panose="02020603050405020304" pitchFamily="18" charset="0"/>
              </a:rPr>
              <a:t>time management as an essential college skill</a:t>
            </a:r>
          </a:p>
        </p:txBody>
      </p:sp>
      <p:sp>
        <p:nvSpPr>
          <p:cNvPr id="144" name="THE WRITING CENTER IS AN INTERACTIONAL AND A PREMIUM LEARNING SPACE WHERE HELPFUL STAFF AND STUDENT TUTORS PROVIDE FORMAL, POSITIVE AND PROFESSIONAL SUPPORT WITH ACADEMIC AND NON ACADEMIC WRITING. ASIDES THE REVIEW OF PAPERS. THE CENTER IS ALSO TASKED WITH ORGANISING ENABLING WORKSHOPS TO IMPROVE READING, WRITING, GRAMMAR, CRITICAL THINKING AND STUDY SKILLS. THE WRITING CENTER ASSISTS WITH PRESENTING YOUR ACADEMIC WORK IN THE BEST POSSIBLE LOGICAL MANNER.…"/>
          <p:cNvSpPr txBox="1">
            <a:spLocks noGrp="1"/>
          </p:cNvSpPr>
          <p:nvPr>
            <p:ph type="body" idx="1"/>
          </p:nvPr>
        </p:nvSpPr>
        <p:spPr>
          <a:xfrm>
            <a:off x="660400" y="1349513"/>
            <a:ext cx="12048435" cy="7054574"/>
          </a:xfrm>
          <a:prstGeom prst="rect">
            <a:avLst/>
          </a:prstGeom>
        </p:spPr>
        <p:txBody>
          <a:bodyPr>
            <a:normAutofit/>
          </a:bodyPr>
          <a:lstStyle/>
          <a:p>
            <a:pPr defTabSz="356362">
              <a:spcBef>
                <a:spcPts val="2500"/>
              </a:spcBef>
              <a:buFont typeface="Wingdings" panose="05000000000000000000" pitchFamily="2" charset="2"/>
              <a:buChar char="Ø"/>
              <a:defRPr sz="2196">
                <a:latin typeface="Times New Roman"/>
                <a:ea typeface="Times New Roman"/>
                <a:cs typeface="Times New Roman"/>
                <a:sym typeface="Times New Roman"/>
              </a:defRPr>
            </a:pPr>
            <a:r>
              <a:rPr lang="en-US" sz="4000" dirty="0">
                <a:solidFill>
                  <a:schemeClr val="bg1"/>
                </a:solidFill>
              </a:rPr>
              <a:t>Time management is essential in balancing your life in a college such as AUN.</a:t>
            </a:r>
          </a:p>
          <a:p>
            <a:pPr defTabSz="356362">
              <a:spcBef>
                <a:spcPts val="2500"/>
              </a:spcBef>
              <a:buFont typeface="Wingdings" panose="05000000000000000000" pitchFamily="2" charset="2"/>
              <a:buChar char="Ø"/>
              <a:defRPr sz="2196">
                <a:latin typeface="Times New Roman"/>
                <a:ea typeface="Times New Roman"/>
                <a:cs typeface="Times New Roman"/>
                <a:sym typeface="Times New Roman"/>
              </a:defRPr>
            </a:pPr>
            <a:r>
              <a:rPr lang="en-US" sz="4000" dirty="0">
                <a:solidFill>
                  <a:schemeClr val="bg1"/>
                </a:solidFill>
              </a:rPr>
              <a:t>There are always assignments to submit, problems to solve, quizzes to answer, tasks to attend to, and meetings to attend.</a:t>
            </a:r>
          </a:p>
          <a:p>
            <a:pPr defTabSz="356362">
              <a:spcBef>
                <a:spcPts val="2500"/>
              </a:spcBef>
              <a:buFont typeface="Wingdings" panose="05000000000000000000" pitchFamily="2" charset="2"/>
              <a:buChar char="Ø"/>
              <a:defRPr sz="2196">
                <a:latin typeface="Times New Roman"/>
                <a:ea typeface="Times New Roman"/>
                <a:cs typeface="Times New Roman"/>
                <a:sym typeface="Times New Roman"/>
              </a:defRPr>
            </a:pPr>
            <a:r>
              <a:rPr lang="en-US" sz="4000" dirty="0">
                <a:solidFill>
                  <a:schemeClr val="bg1"/>
                </a:solidFill>
              </a:rPr>
              <a:t>In AUN, you must balance academics, personal life, and extracurricular activities.</a:t>
            </a:r>
          </a:p>
          <a:p>
            <a:pPr defTabSz="356362">
              <a:spcBef>
                <a:spcPts val="2500"/>
              </a:spcBef>
              <a:buFont typeface="Wingdings" panose="05000000000000000000" pitchFamily="2" charset="2"/>
              <a:buChar char="Ø"/>
              <a:defRPr sz="2196">
                <a:latin typeface="Times New Roman"/>
                <a:ea typeface="Times New Roman"/>
                <a:cs typeface="Times New Roman"/>
                <a:sym typeface="Times New Roman"/>
              </a:defRPr>
            </a:pPr>
            <a:r>
              <a:rPr lang="en-US" sz="4000" dirty="0">
                <a:solidFill>
                  <a:schemeClr val="bg1"/>
                </a:solidFill>
              </a:rPr>
              <a:t>The difficult part is that time is finite.</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WHAT IS THE WRITING CENTER?"/>
          <p:cNvSpPr txBox="1">
            <a:spLocks noGrp="1"/>
          </p:cNvSpPr>
          <p:nvPr>
            <p:ph type="title"/>
          </p:nvPr>
        </p:nvSpPr>
        <p:spPr>
          <a:xfrm>
            <a:off x="660400" y="490331"/>
            <a:ext cx="11684000" cy="795130"/>
          </a:xfrm>
          <a:prstGeom prst="rect">
            <a:avLst/>
          </a:prstGeom>
        </p:spPr>
        <p:txBody>
          <a:bodyPr>
            <a:normAutofit/>
          </a:bodyPr>
          <a:lstStyle>
            <a:lvl1pPr defTabSz="525779">
              <a:defRPr sz="4050" spc="648">
                <a:latin typeface="Chalkduster"/>
                <a:ea typeface="Chalkduster"/>
                <a:cs typeface="Chalkduster"/>
                <a:sym typeface="Chalkduster"/>
              </a:defRPr>
            </a:lvl1pPr>
          </a:lstStyle>
          <a:p>
            <a:pPr algn="ctr"/>
            <a:r>
              <a:rPr lang="en-US" b="1" dirty="0">
                <a:solidFill>
                  <a:schemeClr val="accent1"/>
                </a:solidFill>
                <a:latin typeface="Times New Roman" panose="02020603050405020304" pitchFamily="18" charset="0"/>
                <a:cs typeface="Times New Roman" panose="02020603050405020304" pitchFamily="18" charset="0"/>
              </a:rPr>
              <a:t>General question</a:t>
            </a:r>
          </a:p>
        </p:txBody>
      </p:sp>
      <p:sp>
        <p:nvSpPr>
          <p:cNvPr id="144" name="THE WRITING CENTER IS AN INTERACTIONAL AND A PREMIUM LEARNING SPACE WHERE HELPFUL STAFF AND STUDENT TUTORS PROVIDE FORMAL, POSITIVE AND PROFESSIONAL SUPPORT WITH ACADEMIC AND NON ACADEMIC WRITING. ASIDES THE REVIEW OF PAPERS. THE CENTER IS ALSO TASKED WITH ORGANISING ENABLING WORKSHOPS TO IMPROVE READING, WRITING, GRAMMAR, CRITICAL THINKING AND STUDY SKILLS. THE WRITING CENTER ASSISTS WITH PRESENTING YOUR ACADEMIC WORK IN THE BEST POSSIBLE LOGICAL MANNER.…"/>
          <p:cNvSpPr txBox="1">
            <a:spLocks noGrp="1"/>
          </p:cNvSpPr>
          <p:nvPr>
            <p:ph type="body" idx="1"/>
          </p:nvPr>
        </p:nvSpPr>
        <p:spPr>
          <a:xfrm>
            <a:off x="660400" y="1349513"/>
            <a:ext cx="12048435" cy="7054574"/>
          </a:xfrm>
          <a:prstGeom prst="rect">
            <a:avLst/>
          </a:prstGeom>
        </p:spPr>
        <p:txBody>
          <a:bodyPr>
            <a:normAutofit/>
          </a:bodyPr>
          <a:lstStyle/>
          <a:p>
            <a:pPr defTabSz="356362">
              <a:spcBef>
                <a:spcPts val="2500"/>
              </a:spcBef>
              <a:buFont typeface="Wingdings" panose="05000000000000000000" pitchFamily="2" charset="2"/>
              <a:buChar char="Ø"/>
              <a:defRPr sz="2196">
                <a:latin typeface="Times New Roman"/>
                <a:ea typeface="Times New Roman"/>
                <a:cs typeface="Times New Roman"/>
                <a:sym typeface="Times New Roman"/>
              </a:defRPr>
            </a:pPr>
            <a:r>
              <a:rPr lang="en-US" sz="7000" b="1" dirty="0">
                <a:solidFill>
                  <a:srgbClr val="FF0000"/>
                </a:solidFill>
              </a:rPr>
              <a:t>What is time management?</a:t>
            </a:r>
          </a:p>
        </p:txBody>
      </p:sp>
    </p:spTree>
    <p:extLst>
      <p:ext uri="{BB962C8B-B14F-4D97-AF65-F5344CB8AC3E}">
        <p14:creationId xmlns:p14="http://schemas.microsoft.com/office/powerpoint/2010/main" val="1554003409"/>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WHAT IS THE WRITING CENTER?"/>
          <p:cNvSpPr txBox="1">
            <a:spLocks noGrp="1"/>
          </p:cNvSpPr>
          <p:nvPr>
            <p:ph type="title"/>
          </p:nvPr>
        </p:nvSpPr>
        <p:spPr>
          <a:xfrm>
            <a:off x="660400" y="1126435"/>
            <a:ext cx="11684000" cy="795130"/>
          </a:xfrm>
          <a:prstGeom prst="rect">
            <a:avLst/>
          </a:prstGeom>
        </p:spPr>
        <p:txBody>
          <a:bodyPr>
            <a:normAutofit fontScale="90000"/>
          </a:bodyPr>
          <a:lstStyle>
            <a:lvl1pPr defTabSz="525779">
              <a:defRPr sz="4050" spc="648">
                <a:latin typeface="Chalkduster"/>
                <a:ea typeface="Chalkduster"/>
                <a:cs typeface="Chalkduster"/>
                <a:sym typeface="Chalkduster"/>
              </a:defRPr>
            </a:lvl1pPr>
          </a:lstStyle>
          <a:p>
            <a:pPr algn="ctr"/>
            <a:r>
              <a:rPr lang="en-US" b="1" dirty="0">
                <a:solidFill>
                  <a:schemeClr val="accent1"/>
                </a:solidFill>
                <a:latin typeface="Times New Roman" panose="02020603050405020304" pitchFamily="18" charset="0"/>
                <a:cs typeface="Times New Roman" panose="02020603050405020304" pitchFamily="18" charset="0"/>
              </a:rPr>
              <a:t>The meaning of time management</a:t>
            </a:r>
          </a:p>
        </p:txBody>
      </p:sp>
      <p:sp>
        <p:nvSpPr>
          <p:cNvPr id="144" name="THE WRITING CENTER IS AN INTERACTIONAL AND A PREMIUM LEARNING SPACE WHERE HELPFUL STAFF AND STUDENT TUTORS PROVIDE FORMAL, POSITIVE AND PROFESSIONAL SUPPORT WITH ACADEMIC AND NON ACADEMIC WRITING. ASIDES THE REVIEW OF PAPERS. THE CENTER IS ALSO TASKED WITH ORGANISING ENABLING WORKSHOPS TO IMPROVE READING, WRITING, GRAMMAR, CRITICAL THINKING AND STUDY SKILLS. THE WRITING CENTER ASSISTS WITH PRESENTING YOUR ACADEMIC WORK IN THE BEST POSSIBLE LOGICAL MANNER.…"/>
          <p:cNvSpPr txBox="1">
            <a:spLocks noGrp="1"/>
          </p:cNvSpPr>
          <p:nvPr>
            <p:ph type="body" idx="1"/>
          </p:nvPr>
        </p:nvSpPr>
        <p:spPr>
          <a:xfrm>
            <a:off x="320040" y="1921566"/>
            <a:ext cx="12542520" cy="7452138"/>
          </a:xfrm>
          <a:prstGeom prst="rect">
            <a:avLst/>
          </a:prstGeom>
        </p:spPr>
        <p:txBody>
          <a:bodyPr>
            <a:normAutofit/>
          </a:bodyPr>
          <a:lstStyle/>
          <a:p>
            <a:pPr algn="just" defTabSz="356362">
              <a:spcBef>
                <a:spcPts val="2500"/>
              </a:spcBef>
              <a:buFont typeface="Wingdings" panose="05000000000000000000" pitchFamily="2" charset="2"/>
              <a:buChar char="Ø"/>
              <a:defRPr sz="2196">
                <a:latin typeface="Times New Roman"/>
                <a:ea typeface="Times New Roman"/>
                <a:cs typeface="Times New Roman"/>
                <a:sym typeface="Times New Roman"/>
              </a:defRPr>
            </a:pPr>
            <a:r>
              <a:rPr lang="en-US" sz="3400" dirty="0">
                <a:solidFill>
                  <a:schemeClr val="bg1"/>
                </a:solidFill>
              </a:rPr>
              <a:t>Making the best use of time</a:t>
            </a:r>
          </a:p>
          <a:p>
            <a:pPr algn="just" defTabSz="356362">
              <a:spcBef>
                <a:spcPts val="2500"/>
              </a:spcBef>
              <a:buFont typeface="Wingdings" panose="05000000000000000000" pitchFamily="2" charset="2"/>
              <a:buChar char="Ø"/>
              <a:defRPr sz="2196">
                <a:latin typeface="Times New Roman"/>
                <a:ea typeface="Times New Roman"/>
                <a:cs typeface="Times New Roman"/>
                <a:sym typeface="Times New Roman"/>
              </a:defRPr>
            </a:pPr>
            <a:r>
              <a:rPr lang="en-US" sz="3400" dirty="0">
                <a:solidFill>
                  <a:schemeClr val="bg1"/>
                </a:solidFill>
              </a:rPr>
              <a:t>Getting more done in the time available</a:t>
            </a:r>
          </a:p>
          <a:p>
            <a:pPr algn="just" defTabSz="356362">
              <a:spcBef>
                <a:spcPts val="2500"/>
              </a:spcBef>
              <a:buFont typeface="Wingdings" panose="05000000000000000000" pitchFamily="2" charset="2"/>
              <a:buChar char="Ø"/>
              <a:defRPr sz="2196">
                <a:latin typeface="Times New Roman"/>
                <a:ea typeface="Times New Roman"/>
                <a:cs typeface="Times New Roman"/>
                <a:sym typeface="Times New Roman"/>
              </a:defRPr>
            </a:pPr>
            <a:r>
              <a:rPr lang="en-US" sz="3400" dirty="0">
                <a:solidFill>
                  <a:schemeClr val="bg1"/>
                </a:solidFill>
              </a:rPr>
              <a:t>Getting more control over time</a:t>
            </a:r>
          </a:p>
          <a:p>
            <a:pPr algn="just" defTabSz="356362">
              <a:spcBef>
                <a:spcPts val="2500"/>
              </a:spcBef>
              <a:buFont typeface="Wingdings" panose="05000000000000000000" pitchFamily="2" charset="2"/>
              <a:buChar char="Ø"/>
              <a:defRPr sz="2196">
                <a:latin typeface="Times New Roman"/>
                <a:ea typeface="Times New Roman"/>
                <a:cs typeface="Times New Roman"/>
                <a:sym typeface="Times New Roman"/>
              </a:defRPr>
            </a:pPr>
            <a:r>
              <a:rPr lang="en-US" sz="3400" dirty="0">
                <a:solidFill>
                  <a:schemeClr val="bg1"/>
                </a:solidFill>
              </a:rPr>
              <a:t>Spending more time on important tasks </a:t>
            </a:r>
          </a:p>
          <a:p>
            <a:pPr algn="just" defTabSz="356362">
              <a:spcBef>
                <a:spcPts val="2500"/>
              </a:spcBef>
              <a:buFont typeface="Wingdings" panose="05000000000000000000" pitchFamily="2" charset="2"/>
              <a:buChar char="Ø"/>
              <a:defRPr sz="2196">
                <a:latin typeface="Times New Roman"/>
                <a:ea typeface="Times New Roman"/>
                <a:cs typeface="Times New Roman"/>
                <a:sym typeface="Times New Roman"/>
              </a:defRPr>
            </a:pPr>
            <a:endParaRPr lang="en-US" sz="3400" dirty="0">
              <a:solidFill>
                <a:schemeClr val="bg1"/>
              </a:solidFill>
            </a:endParaRPr>
          </a:p>
        </p:txBody>
      </p:sp>
    </p:spTree>
    <p:extLst>
      <p:ext uri="{BB962C8B-B14F-4D97-AF65-F5344CB8AC3E}">
        <p14:creationId xmlns:p14="http://schemas.microsoft.com/office/powerpoint/2010/main" val="4024929811"/>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WHAT IS THE WRITING CENTER?"/>
          <p:cNvSpPr txBox="1">
            <a:spLocks noGrp="1"/>
          </p:cNvSpPr>
          <p:nvPr>
            <p:ph type="title"/>
          </p:nvPr>
        </p:nvSpPr>
        <p:spPr>
          <a:xfrm>
            <a:off x="642552" y="270933"/>
            <a:ext cx="11684000" cy="1003231"/>
          </a:xfrm>
          <a:prstGeom prst="rect">
            <a:avLst/>
          </a:prstGeom>
        </p:spPr>
        <p:txBody>
          <a:bodyPr/>
          <a:lstStyle>
            <a:lvl1pPr defTabSz="525779">
              <a:defRPr sz="4050" spc="648">
                <a:latin typeface="Chalkduster"/>
                <a:ea typeface="Chalkduster"/>
                <a:cs typeface="Chalkduster"/>
                <a:sym typeface="Chalkduster"/>
              </a:defRPr>
            </a:lvl1pPr>
          </a:lstStyle>
          <a:p>
            <a:pPr algn="ctr"/>
            <a:r>
              <a:rPr lang="en-US" b="1" dirty="0">
                <a:solidFill>
                  <a:schemeClr val="accent1"/>
                </a:solidFill>
                <a:latin typeface="Times New Roman" panose="02020603050405020304" pitchFamily="18" charset="0"/>
                <a:cs typeface="Times New Roman" panose="02020603050405020304" pitchFamily="18" charset="0"/>
              </a:rPr>
              <a:t>Who do you want to be?</a:t>
            </a:r>
            <a:endParaRPr b="1" dirty="0">
              <a:solidFill>
                <a:schemeClr val="accent1"/>
              </a:solidFill>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96B9D3D3-FCF0-7557-9D6F-2F547F3070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274164"/>
            <a:ext cx="6502400" cy="7451825"/>
          </a:xfrm>
          <a:prstGeom prst="rect">
            <a:avLst/>
          </a:prstGeom>
        </p:spPr>
      </p:pic>
      <p:pic>
        <p:nvPicPr>
          <p:cNvPr id="7" name="Picture 6">
            <a:extLst>
              <a:ext uri="{FF2B5EF4-FFF2-40B4-BE49-F238E27FC236}">
                <a16:creationId xmlns:a16="http://schemas.microsoft.com/office/drawing/2014/main" id="{70282475-8CC9-E7A9-6945-46D8B93078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02400" y="1274163"/>
            <a:ext cx="6466703" cy="7451825"/>
          </a:xfrm>
          <a:prstGeom prst="rect">
            <a:avLst/>
          </a:prstGeom>
        </p:spPr>
      </p:pic>
    </p:spTree>
    <p:extLst>
      <p:ext uri="{BB962C8B-B14F-4D97-AF65-F5344CB8AC3E}">
        <p14:creationId xmlns:p14="http://schemas.microsoft.com/office/powerpoint/2010/main" val="765284026"/>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5FFC8-0648-4886-89F4-42E6931C7099}"/>
              </a:ext>
            </a:extLst>
          </p:cNvPr>
          <p:cNvSpPr>
            <a:spLocks noGrp="1"/>
          </p:cNvSpPr>
          <p:nvPr>
            <p:ph type="title"/>
          </p:nvPr>
        </p:nvSpPr>
        <p:spPr>
          <a:xfrm>
            <a:off x="194873" y="404735"/>
            <a:ext cx="12666688" cy="1627266"/>
          </a:xfrm>
        </p:spPr>
        <p:txBody>
          <a:bodyPr>
            <a:normAutofit/>
          </a:bodyPr>
          <a:lstStyle/>
          <a:p>
            <a:pPr algn="ctr"/>
            <a:r>
              <a:rPr lang="en-US" sz="4000" b="1" dirty="0">
                <a:solidFill>
                  <a:schemeClr val="accent1"/>
                </a:solidFill>
                <a:latin typeface="Times New Roman" panose="02020603050405020304" pitchFamily="18" charset="0"/>
                <a:cs typeface="Times New Roman" panose="02020603050405020304" pitchFamily="18" charset="0"/>
              </a:rPr>
              <a:t>Time management</a:t>
            </a:r>
          </a:p>
        </p:txBody>
      </p:sp>
      <p:sp>
        <p:nvSpPr>
          <p:cNvPr id="3" name="Text Placeholder 2">
            <a:extLst>
              <a:ext uri="{FF2B5EF4-FFF2-40B4-BE49-F238E27FC236}">
                <a16:creationId xmlns:a16="http://schemas.microsoft.com/office/drawing/2014/main" id="{09E198FD-5B8A-4851-9FA0-19A21BE4E4AA}"/>
              </a:ext>
            </a:extLst>
          </p:cNvPr>
          <p:cNvSpPr>
            <a:spLocks noGrp="1"/>
          </p:cNvSpPr>
          <p:nvPr>
            <p:ph type="body" idx="1"/>
          </p:nvPr>
        </p:nvSpPr>
        <p:spPr>
          <a:xfrm>
            <a:off x="541866" y="1750424"/>
            <a:ext cx="7034591" cy="6531428"/>
          </a:xfrm>
        </p:spPr>
        <p:txBody>
          <a:bodyPr>
            <a:normAutofit fontScale="92500" lnSpcReduction="10000"/>
          </a:bodyPr>
          <a:lstStyle/>
          <a:p>
            <a:pPr marL="0" indent="0">
              <a:buNone/>
            </a:pPr>
            <a:r>
              <a:rPr lang="en-US" sz="4000" dirty="0">
                <a:solidFill>
                  <a:schemeClr val="bg1"/>
                </a:solidFill>
                <a:latin typeface="Times New Roman" panose="02020603050405020304" pitchFamily="18" charset="0"/>
                <a:cs typeface="Times New Roman" panose="02020603050405020304" pitchFamily="18" charset="0"/>
              </a:rPr>
              <a:t>According to the Institute of Leadership and Management,</a:t>
            </a:r>
          </a:p>
          <a:p>
            <a:pPr>
              <a:buFont typeface="Wingdings" panose="05000000000000000000" pitchFamily="2" charset="2"/>
              <a:buChar char="Ø"/>
            </a:pPr>
            <a:r>
              <a:rPr lang="en-US" sz="4000" dirty="0">
                <a:solidFill>
                  <a:schemeClr val="bg1"/>
                </a:solidFill>
                <a:latin typeface="Times New Roman" panose="02020603050405020304" pitchFamily="18" charset="0"/>
                <a:cs typeface="Times New Roman" panose="02020603050405020304" pitchFamily="18" charset="0"/>
              </a:rPr>
              <a:t>Managing time means taking more control over how you spend your time and making sensible decisions about the way you use it. </a:t>
            </a:r>
          </a:p>
          <a:p>
            <a:pPr>
              <a:buFont typeface="Wingdings" panose="05000000000000000000" pitchFamily="2" charset="2"/>
              <a:buChar char="Ø"/>
            </a:pPr>
            <a:r>
              <a:rPr lang="en-US" sz="4000" dirty="0">
                <a:solidFill>
                  <a:schemeClr val="bg1"/>
                </a:solidFill>
                <a:latin typeface="Times New Roman" panose="02020603050405020304" pitchFamily="18" charset="0"/>
                <a:cs typeface="Times New Roman" panose="02020603050405020304" pitchFamily="18" charset="0"/>
              </a:rPr>
              <a:t>Managing time also requires distinguishing between short and long-term tasks.</a:t>
            </a:r>
          </a:p>
        </p:txBody>
      </p:sp>
      <p:pic>
        <p:nvPicPr>
          <p:cNvPr id="8" name="Picture 7">
            <a:extLst>
              <a:ext uri="{FF2B5EF4-FFF2-40B4-BE49-F238E27FC236}">
                <a16:creationId xmlns:a16="http://schemas.microsoft.com/office/drawing/2014/main" id="{B741CBFB-76DA-2DD3-EBB7-5E58A2A09C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06194" y="1750424"/>
            <a:ext cx="5898606" cy="6531427"/>
          </a:xfrm>
          <a:prstGeom prst="rect">
            <a:avLst/>
          </a:prstGeom>
        </p:spPr>
      </p:pic>
    </p:spTree>
    <p:extLst>
      <p:ext uri="{BB962C8B-B14F-4D97-AF65-F5344CB8AC3E}">
        <p14:creationId xmlns:p14="http://schemas.microsoft.com/office/powerpoint/2010/main" val="2821691227"/>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5FFC8-0648-4886-89F4-42E6931C7099}"/>
              </a:ext>
            </a:extLst>
          </p:cNvPr>
          <p:cNvSpPr>
            <a:spLocks noGrp="1"/>
          </p:cNvSpPr>
          <p:nvPr>
            <p:ph type="title"/>
          </p:nvPr>
        </p:nvSpPr>
        <p:spPr>
          <a:xfrm>
            <a:off x="194873" y="404735"/>
            <a:ext cx="12666688" cy="1345689"/>
          </a:xfrm>
        </p:spPr>
        <p:txBody>
          <a:bodyPr>
            <a:normAutofit/>
          </a:bodyPr>
          <a:lstStyle/>
          <a:p>
            <a:pPr algn="ctr"/>
            <a:r>
              <a:rPr lang="en-US" sz="4000" b="1" dirty="0">
                <a:solidFill>
                  <a:schemeClr val="accent1"/>
                </a:solidFill>
                <a:latin typeface="Times New Roman" panose="02020603050405020304" pitchFamily="18" charset="0"/>
                <a:cs typeface="Times New Roman" panose="02020603050405020304" pitchFamily="18" charset="0"/>
              </a:rPr>
              <a:t>To realize the value of time</a:t>
            </a:r>
          </a:p>
        </p:txBody>
      </p:sp>
      <p:sp>
        <p:nvSpPr>
          <p:cNvPr id="3" name="Text Placeholder 2">
            <a:extLst>
              <a:ext uri="{FF2B5EF4-FFF2-40B4-BE49-F238E27FC236}">
                <a16:creationId xmlns:a16="http://schemas.microsoft.com/office/drawing/2014/main" id="{09E198FD-5B8A-4851-9FA0-19A21BE4E4AA}"/>
              </a:ext>
            </a:extLst>
          </p:cNvPr>
          <p:cNvSpPr>
            <a:spLocks noGrp="1"/>
          </p:cNvSpPr>
          <p:nvPr>
            <p:ph type="body" idx="1"/>
          </p:nvPr>
        </p:nvSpPr>
        <p:spPr>
          <a:xfrm>
            <a:off x="541866" y="1750424"/>
            <a:ext cx="11684000" cy="6531428"/>
          </a:xfrm>
        </p:spPr>
        <p:txBody>
          <a:bodyPr>
            <a:normAutofit/>
          </a:bodyPr>
          <a:lstStyle/>
          <a:p>
            <a:pPr>
              <a:buFont typeface="Wingdings" panose="05000000000000000000" pitchFamily="2" charset="2"/>
              <a:buChar char="Ø"/>
            </a:pPr>
            <a:r>
              <a:rPr lang="en-US" sz="4000" dirty="0">
                <a:solidFill>
                  <a:schemeClr val="bg1"/>
                </a:solidFill>
                <a:latin typeface="Times New Roman" panose="02020603050405020304" pitchFamily="18" charset="0"/>
                <a:cs typeface="Times New Roman" panose="02020603050405020304" pitchFamily="18" charset="0"/>
              </a:rPr>
              <a:t>Ask a student who failed a course.</a:t>
            </a:r>
          </a:p>
          <a:p>
            <a:pPr>
              <a:buFont typeface="Wingdings" panose="05000000000000000000" pitchFamily="2" charset="2"/>
              <a:buChar char="Ø"/>
            </a:pPr>
            <a:r>
              <a:rPr lang="en-US" sz="4000" dirty="0">
                <a:solidFill>
                  <a:schemeClr val="bg1"/>
                </a:solidFill>
                <a:latin typeface="Times New Roman" panose="02020603050405020304" pitchFamily="18" charset="0"/>
                <a:cs typeface="Times New Roman" panose="02020603050405020304" pitchFamily="18" charset="0"/>
              </a:rPr>
              <a:t>Ask the person who just avoided a traffic accident.</a:t>
            </a:r>
          </a:p>
          <a:p>
            <a:pPr>
              <a:buFont typeface="Wingdings" panose="05000000000000000000" pitchFamily="2" charset="2"/>
              <a:buChar char="Ø"/>
            </a:pPr>
            <a:r>
              <a:rPr lang="en-US" sz="4000" dirty="0">
                <a:solidFill>
                  <a:schemeClr val="bg1"/>
                </a:solidFill>
                <a:latin typeface="Times New Roman" panose="02020603050405020304" pitchFamily="18" charset="0"/>
                <a:cs typeface="Times New Roman" panose="02020603050405020304" pitchFamily="18" charset="0"/>
              </a:rPr>
              <a:t>To realize the value of </a:t>
            </a:r>
            <a:r>
              <a:rPr lang="en-US" sz="4000" b="1" u="sng" dirty="0">
                <a:solidFill>
                  <a:schemeClr val="bg1"/>
                </a:solidFill>
                <a:latin typeface="Times New Roman" panose="02020603050405020304" pitchFamily="18" charset="0"/>
                <a:cs typeface="Times New Roman" panose="02020603050405020304" pitchFamily="18" charset="0"/>
              </a:rPr>
              <a:t>one millisecond</a:t>
            </a:r>
            <a:r>
              <a:rPr lang="en-US" sz="4000" dirty="0">
                <a:solidFill>
                  <a:schemeClr val="bg1"/>
                </a:solidFill>
                <a:latin typeface="Times New Roman" panose="02020603050405020304" pitchFamily="18" charset="0"/>
                <a:cs typeface="Times New Roman" panose="02020603050405020304" pitchFamily="18" charset="0"/>
              </a:rPr>
              <a:t>, ask the person who won an Olympic medal.</a:t>
            </a:r>
          </a:p>
        </p:txBody>
      </p:sp>
    </p:spTree>
    <p:extLst>
      <p:ext uri="{BB962C8B-B14F-4D97-AF65-F5344CB8AC3E}">
        <p14:creationId xmlns:p14="http://schemas.microsoft.com/office/powerpoint/2010/main" val="3598382760"/>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A0044-2327-4978-905D-A67A751AC9F9}"/>
              </a:ext>
            </a:extLst>
          </p:cNvPr>
          <p:cNvSpPr>
            <a:spLocks noGrp="1"/>
          </p:cNvSpPr>
          <p:nvPr>
            <p:ph type="title"/>
          </p:nvPr>
        </p:nvSpPr>
        <p:spPr>
          <a:xfrm>
            <a:off x="134911" y="614597"/>
            <a:ext cx="12726649" cy="1404703"/>
          </a:xfrm>
        </p:spPr>
        <p:txBody>
          <a:bodyPr>
            <a:noAutofit/>
          </a:bodyPr>
          <a:lstStyle/>
          <a:p>
            <a:pPr algn="ctr"/>
            <a:r>
              <a:rPr lang="en-US" sz="4000" b="1" dirty="0">
                <a:solidFill>
                  <a:schemeClr val="accent1"/>
                </a:solidFill>
                <a:latin typeface="Times New Roman" panose="02020603050405020304" pitchFamily="18" charset="0"/>
                <a:cs typeface="Times New Roman" panose="02020603050405020304" pitchFamily="18" charset="0"/>
              </a:rPr>
              <a:t>Some questions</a:t>
            </a:r>
          </a:p>
        </p:txBody>
      </p:sp>
      <p:sp>
        <p:nvSpPr>
          <p:cNvPr id="3" name="Text Placeholder 2">
            <a:extLst>
              <a:ext uri="{FF2B5EF4-FFF2-40B4-BE49-F238E27FC236}">
                <a16:creationId xmlns:a16="http://schemas.microsoft.com/office/drawing/2014/main" id="{DBB48A72-4267-4920-B7F0-C939603972E3}"/>
              </a:ext>
            </a:extLst>
          </p:cNvPr>
          <p:cNvSpPr>
            <a:spLocks noGrp="1"/>
          </p:cNvSpPr>
          <p:nvPr>
            <p:ph type="body" idx="1"/>
          </p:nvPr>
        </p:nvSpPr>
        <p:spPr>
          <a:xfrm>
            <a:off x="339634" y="1541418"/>
            <a:ext cx="12521926" cy="7579080"/>
          </a:xfrm>
        </p:spPr>
        <p:txBody>
          <a:bodyPr>
            <a:normAutofit/>
          </a:bodyPr>
          <a:lstStyle/>
          <a:p>
            <a:pPr algn="just">
              <a:buFont typeface="Wingdings" panose="05000000000000000000" pitchFamily="2" charset="2"/>
              <a:buChar char="Ø"/>
            </a:pPr>
            <a:r>
              <a:rPr lang="en-US" sz="4500" dirty="0">
                <a:solidFill>
                  <a:schemeClr val="bg1"/>
                </a:solidFill>
                <a:latin typeface="Times New Roman" panose="02020603050405020304" pitchFamily="18" charset="0"/>
                <a:cs typeface="Times New Roman" panose="02020603050405020304" pitchFamily="18" charset="0"/>
              </a:rPr>
              <a:t>Managing time means getting more _________ over how we spend our time and making sensible _________ about how we use it.</a:t>
            </a:r>
          </a:p>
          <a:p>
            <a:pPr algn="just">
              <a:buFont typeface="Wingdings" panose="05000000000000000000" pitchFamily="2" charset="2"/>
              <a:buChar char="Ø"/>
            </a:pPr>
            <a:r>
              <a:rPr lang="en-US" sz="4500" dirty="0">
                <a:solidFill>
                  <a:schemeClr val="bg1"/>
                </a:solidFill>
                <a:latin typeface="Times New Roman" panose="02020603050405020304" pitchFamily="18" charset="0"/>
                <a:cs typeface="Times New Roman" panose="02020603050405020304" pitchFamily="18" charset="0"/>
              </a:rPr>
              <a:t>Managing time means making the _________ __________ of your time.</a:t>
            </a:r>
          </a:p>
          <a:p>
            <a:pPr algn="just">
              <a:buFont typeface="Wingdings" panose="05000000000000000000" pitchFamily="2" charset="2"/>
              <a:buChar char="Ø"/>
            </a:pPr>
            <a:endParaRPr lang="en-US" sz="45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52606803"/>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2C3BF-E2A1-4D91-9DEF-3B9782C2F43E}"/>
              </a:ext>
            </a:extLst>
          </p:cNvPr>
          <p:cNvSpPr>
            <a:spLocks noGrp="1"/>
          </p:cNvSpPr>
          <p:nvPr>
            <p:ph type="title"/>
          </p:nvPr>
        </p:nvSpPr>
        <p:spPr>
          <a:xfrm>
            <a:off x="660400" y="224852"/>
            <a:ext cx="11684000" cy="1807148"/>
          </a:xfrm>
        </p:spPr>
        <p:txBody>
          <a:bodyPr>
            <a:normAutofit/>
          </a:bodyPr>
          <a:lstStyle/>
          <a:p>
            <a:pPr algn="ctr"/>
            <a:r>
              <a:rPr lang="en-US" b="1" dirty="0">
                <a:solidFill>
                  <a:schemeClr val="accent1"/>
                </a:solidFill>
              </a:rPr>
              <a:t>The significance of time management at </a:t>
            </a:r>
            <a:r>
              <a:rPr lang="en-US" b="1" dirty="0" err="1">
                <a:solidFill>
                  <a:schemeClr val="accent1"/>
                </a:solidFill>
              </a:rPr>
              <a:t>aun</a:t>
            </a:r>
            <a:r>
              <a:rPr lang="en-US" b="1" dirty="0">
                <a:solidFill>
                  <a:schemeClr val="accent1"/>
                </a:solidFill>
              </a:rPr>
              <a:t> </a:t>
            </a:r>
          </a:p>
        </p:txBody>
      </p:sp>
      <p:sp>
        <p:nvSpPr>
          <p:cNvPr id="3" name="Text Placeholder 2">
            <a:extLst>
              <a:ext uri="{FF2B5EF4-FFF2-40B4-BE49-F238E27FC236}">
                <a16:creationId xmlns:a16="http://schemas.microsoft.com/office/drawing/2014/main" id="{3D1D9902-3A04-409B-9998-ABA51AEEBC0D}"/>
              </a:ext>
            </a:extLst>
          </p:cNvPr>
          <p:cNvSpPr>
            <a:spLocks noGrp="1"/>
          </p:cNvSpPr>
          <p:nvPr>
            <p:ph type="body" idx="1"/>
          </p:nvPr>
        </p:nvSpPr>
        <p:spPr>
          <a:xfrm>
            <a:off x="660400" y="1838223"/>
            <a:ext cx="11684000" cy="6835514"/>
          </a:xfrm>
        </p:spPr>
        <p:txBody>
          <a:bodyPr>
            <a:noAutofit/>
          </a:bodyPr>
          <a:lstStyle/>
          <a:p>
            <a:pPr algn="just">
              <a:buFont typeface="Wingdings" panose="05000000000000000000" pitchFamily="2" charset="2"/>
              <a:buChar char="Ø"/>
            </a:pPr>
            <a:r>
              <a:rPr lang="en-US" sz="5000" dirty="0">
                <a:solidFill>
                  <a:schemeClr val="bg1"/>
                </a:solidFill>
                <a:latin typeface="Times New Roman" panose="02020603050405020304" pitchFamily="18" charset="0"/>
                <a:cs typeface="Times New Roman" panose="02020603050405020304" pitchFamily="18" charset="0"/>
              </a:rPr>
              <a:t>It helps you balance multiple responsibilities.</a:t>
            </a:r>
          </a:p>
          <a:p>
            <a:pPr algn="just">
              <a:buFont typeface="Wingdings" panose="05000000000000000000" pitchFamily="2" charset="2"/>
              <a:buChar char="Ø"/>
            </a:pPr>
            <a:r>
              <a:rPr lang="en-US" sz="5000" dirty="0">
                <a:solidFill>
                  <a:schemeClr val="bg1"/>
                </a:solidFill>
                <a:latin typeface="Times New Roman" panose="02020603050405020304" pitchFamily="18" charset="0"/>
                <a:cs typeface="Times New Roman" panose="02020603050405020304" pitchFamily="18" charset="0"/>
              </a:rPr>
              <a:t>It aids stress management.</a:t>
            </a:r>
          </a:p>
          <a:p>
            <a:pPr algn="just">
              <a:buFont typeface="Wingdings" panose="05000000000000000000" pitchFamily="2" charset="2"/>
              <a:buChar char="Ø"/>
            </a:pPr>
            <a:r>
              <a:rPr lang="en-US" sz="5000" dirty="0">
                <a:solidFill>
                  <a:schemeClr val="bg1"/>
                </a:solidFill>
                <a:latin typeface="Times New Roman" panose="02020603050405020304" pitchFamily="18" charset="0"/>
                <a:cs typeface="Times New Roman" panose="02020603050405020304" pitchFamily="18" charset="0"/>
              </a:rPr>
              <a:t>It helps in setting priorities.</a:t>
            </a:r>
          </a:p>
          <a:p>
            <a:pPr algn="just">
              <a:buFont typeface="Wingdings" panose="05000000000000000000" pitchFamily="2" charset="2"/>
              <a:buChar char="Ø"/>
            </a:pPr>
            <a:r>
              <a:rPr lang="en-US" sz="5000" dirty="0">
                <a:solidFill>
                  <a:schemeClr val="bg1"/>
                </a:solidFill>
                <a:latin typeface="Times New Roman" panose="02020603050405020304" pitchFamily="18" charset="0"/>
                <a:cs typeface="Times New Roman" panose="02020603050405020304" pitchFamily="18" charset="0"/>
              </a:rPr>
              <a:t>It improves academic performance.</a:t>
            </a:r>
          </a:p>
          <a:p>
            <a:pPr algn="just">
              <a:buFont typeface="Wingdings" panose="05000000000000000000" pitchFamily="2" charset="2"/>
              <a:buChar char="Ø"/>
            </a:pPr>
            <a:r>
              <a:rPr lang="en-US" sz="5000" dirty="0">
                <a:solidFill>
                  <a:schemeClr val="bg1"/>
                </a:solidFill>
                <a:latin typeface="Times New Roman" panose="02020603050405020304" pitchFamily="18" charset="0"/>
                <a:cs typeface="Times New Roman" panose="02020603050405020304" pitchFamily="18" charset="0"/>
              </a:rPr>
              <a:t>It enhances self-discipline.</a:t>
            </a:r>
          </a:p>
        </p:txBody>
      </p:sp>
    </p:spTree>
    <p:extLst>
      <p:ext uri="{BB962C8B-B14F-4D97-AF65-F5344CB8AC3E}">
        <p14:creationId xmlns:p14="http://schemas.microsoft.com/office/powerpoint/2010/main" val="1156869046"/>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02E4C-C094-43B0-BF7B-66779CAED996}"/>
              </a:ext>
            </a:extLst>
          </p:cNvPr>
          <p:cNvSpPr>
            <a:spLocks noGrp="1"/>
          </p:cNvSpPr>
          <p:nvPr>
            <p:ph type="title"/>
          </p:nvPr>
        </p:nvSpPr>
        <p:spPr>
          <a:xfrm>
            <a:off x="660400" y="489680"/>
            <a:ext cx="11684000" cy="868680"/>
          </a:xfrm>
        </p:spPr>
        <p:txBody>
          <a:bodyPr>
            <a:noAutofit/>
          </a:bodyPr>
          <a:lstStyle/>
          <a:p>
            <a:pPr algn="ctr"/>
            <a:r>
              <a:rPr lang="en-US" sz="3800" b="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activity</a:t>
            </a:r>
            <a:endParaRPr lang="en-US" sz="3800" b="1" dirty="0">
              <a:solidFill>
                <a:schemeClr val="bg1"/>
              </a:solidFill>
            </a:endParaRPr>
          </a:p>
        </p:txBody>
      </p:sp>
      <p:sp>
        <p:nvSpPr>
          <p:cNvPr id="3" name="Text Placeholder 2">
            <a:extLst>
              <a:ext uri="{FF2B5EF4-FFF2-40B4-BE49-F238E27FC236}">
                <a16:creationId xmlns:a16="http://schemas.microsoft.com/office/drawing/2014/main" id="{5633B32E-AF48-4FF7-92AD-5C528FA76BB6}"/>
              </a:ext>
            </a:extLst>
          </p:cNvPr>
          <p:cNvSpPr>
            <a:spLocks noGrp="1"/>
          </p:cNvSpPr>
          <p:nvPr>
            <p:ph type="body" idx="1"/>
          </p:nvPr>
        </p:nvSpPr>
        <p:spPr>
          <a:xfrm>
            <a:off x="660400" y="976271"/>
            <a:ext cx="11684000" cy="7187747"/>
          </a:xfrm>
        </p:spPr>
        <p:txBody>
          <a:bodyPr>
            <a:noAutofit/>
          </a:bodyPr>
          <a:lstStyle/>
          <a:p>
            <a:pPr algn="just">
              <a:buFont typeface="Wingdings" panose="05000000000000000000" pitchFamily="2" charset="2"/>
              <a:buChar char="Ø"/>
            </a:pPr>
            <a:r>
              <a:rPr lang="en-US" sz="4000" dirty="0">
                <a:solidFill>
                  <a:schemeClr val="bg1"/>
                </a:solidFill>
                <a:latin typeface="Times New Roman" panose="02020603050405020304" pitchFamily="18" charset="0"/>
                <a:cs typeface="Times New Roman" panose="02020603050405020304" pitchFamily="18" charset="0"/>
              </a:rPr>
              <a:t>Make a list of items and activities that you confront on a daily or near-daily basis. Assign each a numerical value from 1 to 5, with 1 representing an item over which you have no control and 5 an item over which you have complete control</a:t>
            </a:r>
          </a:p>
        </p:txBody>
      </p:sp>
    </p:spTree>
    <p:extLst>
      <p:ext uri="{BB962C8B-B14F-4D97-AF65-F5344CB8AC3E}">
        <p14:creationId xmlns:p14="http://schemas.microsoft.com/office/powerpoint/2010/main" val="3164528193"/>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02E4C-C094-43B0-BF7B-66779CAED996}"/>
              </a:ext>
            </a:extLst>
          </p:cNvPr>
          <p:cNvSpPr>
            <a:spLocks noGrp="1"/>
          </p:cNvSpPr>
          <p:nvPr>
            <p:ph type="title"/>
          </p:nvPr>
        </p:nvSpPr>
        <p:spPr>
          <a:xfrm>
            <a:off x="660400" y="489680"/>
            <a:ext cx="11684000" cy="868680"/>
          </a:xfrm>
        </p:spPr>
        <p:txBody>
          <a:bodyPr>
            <a:noAutofit/>
          </a:bodyPr>
          <a:lstStyle/>
          <a:p>
            <a:pPr algn="ctr"/>
            <a:r>
              <a:rPr lang="en-US" sz="3800" b="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Time management techniques</a:t>
            </a:r>
            <a:endParaRPr lang="en-US" sz="3800" b="1" dirty="0">
              <a:solidFill>
                <a:schemeClr val="bg1"/>
              </a:solidFill>
            </a:endParaRPr>
          </a:p>
        </p:txBody>
      </p:sp>
      <p:sp>
        <p:nvSpPr>
          <p:cNvPr id="3" name="Text Placeholder 2">
            <a:extLst>
              <a:ext uri="{FF2B5EF4-FFF2-40B4-BE49-F238E27FC236}">
                <a16:creationId xmlns:a16="http://schemas.microsoft.com/office/drawing/2014/main" id="{5633B32E-AF48-4FF7-92AD-5C528FA76BB6}"/>
              </a:ext>
            </a:extLst>
          </p:cNvPr>
          <p:cNvSpPr>
            <a:spLocks noGrp="1"/>
          </p:cNvSpPr>
          <p:nvPr>
            <p:ph type="body" idx="1"/>
          </p:nvPr>
        </p:nvSpPr>
        <p:spPr>
          <a:xfrm>
            <a:off x="660400" y="1553659"/>
            <a:ext cx="11684000" cy="7187747"/>
          </a:xfrm>
        </p:spPr>
        <p:txBody>
          <a:bodyPr>
            <a:noAutofit/>
          </a:bodyPr>
          <a:lstStyle/>
          <a:p>
            <a:pPr algn="just">
              <a:buFont typeface="Wingdings" panose="05000000000000000000" pitchFamily="2" charset="2"/>
              <a:buChar char="Ø"/>
            </a:pPr>
            <a:r>
              <a:rPr lang="en-US" sz="4000" dirty="0">
                <a:solidFill>
                  <a:schemeClr val="bg1"/>
                </a:solidFill>
                <a:latin typeface="Times New Roman" panose="02020603050405020304" pitchFamily="18" charset="0"/>
                <a:cs typeface="Times New Roman" panose="02020603050405020304" pitchFamily="18" charset="0"/>
              </a:rPr>
              <a:t>Prioritization</a:t>
            </a:r>
          </a:p>
          <a:p>
            <a:pPr algn="just">
              <a:buFont typeface="Wingdings" panose="05000000000000000000" pitchFamily="2" charset="2"/>
              <a:buChar char="Ø"/>
            </a:pPr>
            <a:r>
              <a:rPr lang="en-US" sz="4000" dirty="0">
                <a:solidFill>
                  <a:schemeClr val="bg1"/>
                </a:solidFill>
                <a:latin typeface="Times New Roman" panose="02020603050405020304" pitchFamily="18" charset="0"/>
                <a:cs typeface="Times New Roman" panose="02020603050405020304" pitchFamily="18" charset="0"/>
              </a:rPr>
              <a:t>The Pareto Principle</a:t>
            </a:r>
          </a:p>
          <a:p>
            <a:pPr algn="just">
              <a:buFont typeface="Wingdings" panose="05000000000000000000" pitchFamily="2" charset="2"/>
              <a:buChar char="Ø"/>
            </a:pPr>
            <a:r>
              <a:rPr lang="en-US" sz="4000" dirty="0">
                <a:solidFill>
                  <a:schemeClr val="bg1"/>
                </a:solidFill>
                <a:latin typeface="Times New Roman" panose="02020603050405020304" pitchFamily="18" charset="0"/>
                <a:cs typeface="Times New Roman" panose="02020603050405020304" pitchFamily="18" charset="0"/>
              </a:rPr>
              <a:t>Setting Deadlines</a:t>
            </a:r>
          </a:p>
          <a:p>
            <a:pPr algn="just">
              <a:buFont typeface="Wingdings" panose="05000000000000000000" pitchFamily="2" charset="2"/>
              <a:buChar char="Ø"/>
            </a:pPr>
            <a:r>
              <a:rPr lang="en-US" sz="4000" dirty="0">
                <a:solidFill>
                  <a:schemeClr val="bg1"/>
                </a:solidFill>
                <a:latin typeface="Times New Roman" panose="02020603050405020304" pitchFamily="18" charset="0"/>
                <a:cs typeface="Times New Roman" panose="02020603050405020304" pitchFamily="18" charset="0"/>
              </a:rPr>
              <a:t>Setting Boundaries</a:t>
            </a:r>
          </a:p>
        </p:txBody>
      </p:sp>
    </p:spTree>
    <p:extLst>
      <p:ext uri="{BB962C8B-B14F-4D97-AF65-F5344CB8AC3E}">
        <p14:creationId xmlns:p14="http://schemas.microsoft.com/office/powerpoint/2010/main" val="723326224"/>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02E4C-C094-43B0-BF7B-66779CAED996}"/>
              </a:ext>
            </a:extLst>
          </p:cNvPr>
          <p:cNvSpPr>
            <a:spLocks noGrp="1"/>
          </p:cNvSpPr>
          <p:nvPr>
            <p:ph type="title"/>
          </p:nvPr>
        </p:nvSpPr>
        <p:spPr>
          <a:xfrm>
            <a:off x="660401" y="489680"/>
            <a:ext cx="11684000" cy="868680"/>
          </a:xfrm>
        </p:spPr>
        <p:txBody>
          <a:bodyPr>
            <a:noAutofit/>
          </a:bodyPr>
          <a:lstStyle/>
          <a:p>
            <a:pPr algn="ctr"/>
            <a:r>
              <a:rPr lang="en-US" sz="3800" b="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prioritization</a:t>
            </a:r>
            <a:endParaRPr lang="en-US" sz="3800" b="1" dirty="0">
              <a:solidFill>
                <a:schemeClr val="bg1"/>
              </a:solidFill>
            </a:endParaRPr>
          </a:p>
        </p:txBody>
      </p:sp>
      <p:sp>
        <p:nvSpPr>
          <p:cNvPr id="3" name="Text Placeholder 2">
            <a:extLst>
              <a:ext uri="{FF2B5EF4-FFF2-40B4-BE49-F238E27FC236}">
                <a16:creationId xmlns:a16="http://schemas.microsoft.com/office/drawing/2014/main" id="{5633B32E-AF48-4FF7-92AD-5C528FA76BB6}"/>
              </a:ext>
            </a:extLst>
          </p:cNvPr>
          <p:cNvSpPr>
            <a:spLocks noGrp="1"/>
          </p:cNvSpPr>
          <p:nvPr>
            <p:ph type="body" idx="1"/>
          </p:nvPr>
        </p:nvSpPr>
        <p:spPr>
          <a:xfrm>
            <a:off x="660399" y="1358360"/>
            <a:ext cx="12088949" cy="7187747"/>
          </a:xfrm>
        </p:spPr>
        <p:txBody>
          <a:bodyPr>
            <a:noAutofit/>
          </a:bodyPr>
          <a:lstStyle/>
          <a:p>
            <a:pPr algn="just">
              <a:buFont typeface="Wingdings" panose="05000000000000000000" pitchFamily="2" charset="2"/>
              <a:buChar char="Ø"/>
            </a:pPr>
            <a:r>
              <a:rPr lang="en-US" sz="3500" dirty="0">
                <a:solidFill>
                  <a:schemeClr val="bg1"/>
                </a:solidFill>
                <a:latin typeface="Times New Roman" panose="02020603050405020304" pitchFamily="18" charset="0"/>
                <a:cs typeface="Times New Roman" panose="02020603050405020304" pitchFamily="18" charset="0"/>
              </a:rPr>
              <a:t>Use the ABC or 123 system to order your priorities.</a:t>
            </a:r>
          </a:p>
          <a:p>
            <a:pPr algn="just">
              <a:buFont typeface="Wingdings" panose="05000000000000000000" pitchFamily="2" charset="2"/>
              <a:buChar char="Ø"/>
            </a:pPr>
            <a:r>
              <a:rPr lang="en-US" sz="3500" dirty="0">
                <a:solidFill>
                  <a:schemeClr val="bg1"/>
                </a:solidFill>
                <a:latin typeface="Times New Roman" panose="02020603050405020304" pitchFamily="18" charset="0"/>
                <a:cs typeface="Times New Roman" panose="02020603050405020304" pitchFamily="18" charset="0"/>
              </a:rPr>
              <a:t>A/1 tasks are the most important.</a:t>
            </a:r>
          </a:p>
          <a:p>
            <a:pPr algn="just">
              <a:buFont typeface="Wingdings" panose="05000000000000000000" pitchFamily="2" charset="2"/>
              <a:buChar char="Ø"/>
            </a:pPr>
            <a:r>
              <a:rPr lang="en-US" sz="3500" dirty="0">
                <a:solidFill>
                  <a:schemeClr val="bg1"/>
                </a:solidFill>
                <a:latin typeface="Times New Roman" panose="02020603050405020304" pitchFamily="18" charset="0"/>
                <a:cs typeface="Times New Roman" panose="02020603050405020304" pitchFamily="18" charset="0"/>
              </a:rPr>
              <a:t>B/2 tasks are to be done soon.</a:t>
            </a:r>
          </a:p>
          <a:p>
            <a:pPr algn="just">
              <a:buFont typeface="Wingdings" panose="05000000000000000000" pitchFamily="2" charset="2"/>
              <a:buChar char="Ø"/>
            </a:pPr>
            <a:r>
              <a:rPr lang="en-US" sz="3500" dirty="0">
                <a:solidFill>
                  <a:schemeClr val="bg1"/>
                </a:solidFill>
                <a:latin typeface="Times New Roman" panose="02020603050405020304" pitchFamily="18" charset="0"/>
                <a:cs typeface="Times New Roman" panose="02020603050405020304" pitchFamily="18" charset="0"/>
              </a:rPr>
              <a:t>C/3 tasks can be put off without creating dire consequences, according to Marc </a:t>
            </a:r>
            <a:r>
              <a:rPr lang="en-US" sz="3500" dirty="0" err="1">
                <a:solidFill>
                  <a:schemeClr val="bg1"/>
                </a:solidFill>
                <a:latin typeface="Times New Roman" panose="02020603050405020304" pitchFamily="18" charset="0"/>
                <a:cs typeface="Times New Roman" panose="02020603050405020304" pitchFamily="18" charset="0"/>
              </a:rPr>
              <a:t>Marcini</a:t>
            </a:r>
            <a:endParaRPr lang="en-US" sz="3500" dirty="0">
              <a:solidFill>
                <a:schemeClr val="bg1"/>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3500" dirty="0">
                <a:solidFill>
                  <a:schemeClr val="bg1"/>
                </a:solidFill>
                <a:latin typeface="Times New Roman" panose="02020603050405020304" pitchFamily="18" charset="0"/>
                <a:cs typeface="Times New Roman" panose="02020603050405020304" pitchFamily="18" charset="0"/>
              </a:rPr>
              <a:t>The beauty of the ABC system is that it helps strip away the emotions we have about each task.</a:t>
            </a:r>
          </a:p>
          <a:p>
            <a:pPr algn="just">
              <a:buFont typeface="Wingdings" panose="05000000000000000000" pitchFamily="2" charset="2"/>
              <a:buChar char="Ø"/>
            </a:pPr>
            <a:r>
              <a:rPr lang="en-US" sz="3500" dirty="0">
                <a:solidFill>
                  <a:schemeClr val="bg1"/>
                </a:solidFill>
                <a:latin typeface="Times New Roman" panose="02020603050405020304" pitchFamily="18" charset="0"/>
                <a:cs typeface="Times New Roman" panose="02020603050405020304" pitchFamily="18" charset="0"/>
              </a:rPr>
              <a:t>You should differentiate between critical and urgent priorities.</a:t>
            </a:r>
          </a:p>
        </p:txBody>
      </p:sp>
    </p:spTree>
    <p:extLst>
      <p:ext uri="{BB962C8B-B14F-4D97-AF65-F5344CB8AC3E}">
        <p14:creationId xmlns:p14="http://schemas.microsoft.com/office/powerpoint/2010/main" val="1766305742"/>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02E4C-C094-43B0-BF7B-66779CAED996}"/>
              </a:ext>
            </a:extLst>
          </p:cNvPr>
          <p:cNvSpPr>
            <a:spLocks noGrp="1"/>
          </p:cNvSpPr>
          <p:nvPr>
            <p:ph type="title"/>
          </p:nvPr>
        </p:nvSpPr>
        <p:spPr>
          <a:xfrm>
            <a:off x="660400" y="143514"/>
            <a:ext cx="11684000" cy="868680"/>
          </a:xfrm>
        </p:spPr>
        <p:txBody>
          <a:bodyPr>
            <a:noAutofit/>
          </a:bodyPr>
          <a:lstStyle/>
          <a:p>
            <a:pPr algn="ctr"/>
            <a:r>
              <a:rPr lang="en-US" sz="3800" b="1" dirty="0">
                <a:solidFill>
                  <a:schemeClr val="accent1"/>
                </a:solidFill>
                <a:latin typeface="Times New Roman" panose="02020603050405020304" pitchFamily="18" charset="0"/>
                <a:cs typeface="Times New Roman" panose="02020603050405020304" pitchFamily="18" charset="0"/>
              </a:rPr>
              <a:t>activity</a:t>
            </a:r>
            <a:endParaRPr lang="en-US" sz="3800" b="1" dirty="0">
              <a:solidFill>
                <a:schemeClr val="bg1"/>
              </a:solidFill>
            </a:endParaRPr>
          </a:p>
        </p:txBody>
      </p:sp>
      <p:sp>
        <p:nvSpPr>
          <p:cNvPr id="3" name="Text Placeholder 2">
            <a:extLst>
              <a:ext uri="{FF2B5EF4-FFF2-40B4-BE49-F238E27FC236}">
                <a16:creationId xmlns:a16="http://schemas.microsoft.com/office/drawing/2014/main" id="{5633B32E-AF48-4FF7-92AD-5C528FA76BB6}"/>
              </a:ext>
            </a:extLst>
          </p:cNvPr>
          <p:cNvSpPr>
            <a:spLocks noGrp="1"/>
          </p:cNvSpPr>
          <p:nvPr>
            <p:ph type="body" idx="1"/>
          </p:nvPr>
        </p:nvSpPr>
        <p:spPr>
          <a:xfrm>
            <a:off x="660400" y="1893293"/>
            <a:ext cx="11684000" cy="7187747"/>
          </a:xfrm>
        </p:spPr>
        <p:txBody>
          <a:bodyPr>
            <a:noAutofit/>
          </a:bodyPr>
          <a:lstStyle/>
          <a:p>
            <a:pPr marL="0" indent="0" algn="just">
              <a:buNone/>
            </a:pPr>
            <a:r>
              <a:rPr lang="en-US" sz="4000" dirty="0">
                <a:solidFill>
                  <a:schemeClr val="bg1"/>
                </a:solidFill>
                <a:latin typeface="Times New Roman" panose="02020603050405020304" pitchFamily="18" charset="0"/>
                <a:cs typeface="Times New Roman" panose="02020603050405020304" pitchFamily="18" charset="0"/>
              </a:rPr>
              <a:t>Use the ABC or 123 system to order these activities.</a:t>
            </a:r>
          </a:p>
          <a:p>
            <a:pPr algn="just">
              <a:buFont typeface="Wingdings" panose="05000000000000000000" pitchFamily="2" charset="2"/>
              <a:buChar char="Ø"/>
            </a:pPr>
            <a:r>
              <a:rPr lang="en-US" sz="4000" dirty="0">
                <a:solidFill>
                  <a:schemeClr val="bg1"/>
                </a:solidFill>
                <a:latin typeface="Times New Roman" panose="02020603050405020304" pitchFamily="18" charset="0"/>
                <a:cs typeface="Times New Roman" panose="02020603050405020304" pitchFamily="18" charset="0"/>
              </a:rPr>
              <a:t>Visit your friend that was delivered of a baby.</a:t>
            </a:r>
          </a:p>
          <a:p>
            <a:pPr algn="just">
              <a:buFont typeface="Wingdings" panose="05000000000000000000" pitchFamily="2" charset="2"/>
              <a:buChar char="Ø"/>
            </a:pPr>
            <a:r>
              <a:rPr lang="en-US" sz="4000" dirty="0">
                <a:solidFill>
                  <a:schemeClr val="bg1"/>
                </a:solidFill>
                <a:latin typeface="Times New Roman" panose="02020603050405020304" pitchFamily="18" charset="0"/>
                <a:cs typeface="Times New Roman" panose="02020603050405020304" pitchFamily="18" charset="0"/>
              </a:rPr>
              <a:t>Start an assignment with a deadline in a week.</a:t>
            </a:r>
          </a:p>
          <a:p>
            <a:pPr algn="just">
              <a:buFont typeface="Wingdings" panose="05000000000000000000" pitchFamily="2" charset="2"/>
              <a:buChar char="Ø"/>
            </a:pPr>
            <a:r>
              <a:rPr lang="en-US" sz="4000" dirty="0">
                <a:solidFill>
                  <a:schemeClr val="bg1"/>
                </a:solidFill>
                <a:latin typeface="Times New Roman" panose="02020603050405020304" pitchFamily="18" charset="0"/>
                <a:cs typeface="Times New Roman" panose="02020603050405020304" pitchFamily="18" charset="0"/>
              </a:rPr>
              <a:t>Prepare for a quiz the next day.</a:t>
            </a:r>
          </a:p>
          <a:p>
            <a:pPr algn="just">
              <a:buFont typeface="Wingdings" panose="05000000000000000000" pitchFamily="2" charset="2"/>
              <a:buChar char="Ø"/>
            </a:pPr>
            <a:r>
              <a:rPr lang="en-US" sz="4000" dirty="0">
                <a:solidFill>
                  <a:schemeClr val="bg1"/>
                </a:solidFill>
                <a:latin typeface="Times New Roman" panose="02020603050405020304" pitchFamily="18" charset="0"/>
                <a:cs typeface="Times New Roman" panose="02020603050405020304" pitchFamily="18" charset="0"/>
              </a:rPr>
              <a:t>Start an assignment that will be due in three days.</a:t>
            </a:r>
          </a:p>
          <a:p>
            <a:pPr algn="just">
              <a:buFont typeface="Wingdings" panose="05000000000000000000" pitchFamily="2" charset="2"/>
              <a:buChar char="Ø"/>
            </a:pPr>
            <a:r>
              <a:rPr lang="en-US" sz="4000" dirty="0">
                <a:solidFill>
                  <a:schemeClr val="bg1"/>
                </a:solidFill>
                <a:latin typeface="Times New Roman" panose="02020603050405020304" pitchFamily="18" charset="0"/>
                <a:cs typeface="Times New Roman" panose="02020603050405020304" pitchFamily="18" charset="0"/>
              </a:rPr>
              <a:t>Organize an executive meeting for your association.</a:t>
            </a:r>
          </a:p>
          <a:p>
            <a:pPr algn="just">
              <a:buFont typeface="Wingdings" panose="05000000000000000000" pitchFamily="2" charset="2"/>
              <a:buChar char="Ø"/>
            </a:pPr>
            <a:r>
              <a:rPr lang="en-US" sz="4000" dirty="0">
                <a:solidFill>
                  <a:schemeClr val="bg1"/>
                </a:solidFill>
                <a:latin typeface="Times New Roman" panose="02020603050405020304" pitchFamily="18" charset="0"/>
                <a:cs typeface="Times New Roman" panose="02020603050405020304" pitchFamily="18" charset="0"/>
              </a:rPr>
              <a:t>Go to the AUN Club to swim.</a:t>
            </a:r>
          </a:p>
          <a:p>
            <a:pPr algn="just">
              <a:buFont typeface="Wingdings" panose="05000000000000000000" pitchFamily="2" charset="2"/>
              <a:buChar char="Ø"/>
            </a:pPr>
            <a:endParaRPr lang="en-US" sz="40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67240126"/>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02E4C-C094-43B0-BF7B-66779CAED996}"/>
              </a:ext>
            </a:extLst>
          </p:cNvPr>
          <p:cNvSpPr>
            <a:spLocks noGrp="1"/>
          </p:cNvSpPr>
          <p:nvPr>
            <p:ph type="title"/>
          </p:nvPr>
        </p:nvSpPr>
        <p:spPr>
          <a:xfrm>
            <a:off x="660401" y="489680"/>
            <a:ext cx="11684000" cy="868680"/>
          </a:xfrm>
        </p:spPr>
        <p:txBody>
          <a:bodyPr>
            <a:noAutofit/>
          </a:bodyPr>
          <a:lstStyle/>
          <a:p>
            <a:pPr algn="ctr"/>
            <a:r>
              <a:rPr lang="en-US" sz="3800" b="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The pareto principle</a:t>
            </a:r>
            <a:endParaRPr lang="en-US" sz="3800" b="1" dirty="0">
              <a:solidFill>
                <a:schemeClr val="bg1"/>
              </a:solidFill>
            </a:endParaRPr>
          </a:p>
        </p:txBody>
      </p:sp>
      <p:sp>
        <p:nvSpPr>
          <p:cNvPr id="3" name="Text Placeholder 2">
            <a:extLst>
              <a:ext uri="{FF2B5EF4-FFF2-40B4-BE49-F238E27FC236}">
                <a16:creationId xmlns:a16="http://schemas.microsoft.com/office/drawing/2014/main" id="{5633B32E-AF48-4FF7-92AD-5C528FA76BB6}"/>
              </a:ext>
            </a:extLst>
          </p:cNvPr>
          <p:cNvSpPr>
            <a:spLocks noGrp="1"/>
          </p:cNvSpPr>
          <p:nvPr>
            <p:ph type="body" idx="1"/>
          </p:nvPr>
        </p:nvSpPr>
        <p:spPr>
          <a:xfrm>
            <a:off x="660399" y="1358360"/>
            <a:ext cx="12088949" cy="7187747"/>
          </a:xfrm>
        </p:spPr>
        <p:txBody>
          <a:bodyPr>
            <a:noAutofit/>
          </a:bodyPr>
          <a:lstStyle/>
          <a:p>
            <a:pPr algn="just">
              <a:buFont typeface="Wingdings" panose="05000000000000000000" pitchFamily="2" charset="2"/>
              <a:buChar char="Ø"/>
            </a:pPr>
            <a:r>
              <a:rPr lang="en-US" sz="3500" dirty="0">
                <a:solidFill>
                  <a:schemeClr val="bg1"/>
                </a:solidFill>
                <a:latin typeface="Times New Roman" panose="02020603050405020304" pitchFamily="18" charset="0"/>
                <a:cs typeface="Times New Roman" panose="02020603050405020304" pitchFamily="18" charset="0"/>
              </a:rPr>
              <a:t>It is similar to prioritization and known as the 80/20 principle.</a:t>
            </a:r>
          </a:p>
          <a:p>
            <a:pPr algn="just">
              <a:buFont typeface="Wingdings" panose="05000000000000000000" pitchFamily="2" charset="2"/>
              <a:buChar char="Ø"/>
            </a:pPr>
            <a:r>
              <a:rPr lang="en-US" sz="3500" dirty="0">
                <a:solidFill>
                  <a:schemeClr val="bg1"/>
                </a:solidFill>
                <a:latin typeface="Times New Roman" panose="02020603050405020304" pitchFamily="18" charset="0"/>
                <a:cs typeface="Times New Roman" panose="02020603050405020304" pitchFamily="18" charset="0"/>
              </a:rPr>
              <a:t>The principle was introduced by Vilfredo Pareto, an Italian Economist, in 1906.</a:t>
            </a:r>
          </a:p>
          <a:p>
            <a:pPr algn="just">
              <a:buFont typeface="Wingdings" panose="05000000000000000000" pitchFamily="2" charset="2"/>
              <a:buChar char="Ø"/>
            </a:pPr>
            <a:r>
              <a:rPr lang="en-US" sz="3500" dirty="0">
                <a:solidFill>
                  <a:schemeClr val="bg1"/>
                </a:solidFill>
                <a:latin typeface="Times New Roman" panose="02020603050405020304" pitchFamily="18" charset="0"/>
                <a:cs typeface="Times New Roman" panose="02020603050405020304" pitchFamily="18" charset="0"/>
              </a:rPr>
              <a:t>20% of our activities produce 80% results, while 80% activities generate 20% effects.</a:t>
            </a:r>
          </a:p>
          <a:p>
            <a:pPr algn="just">
              <a:buFont typeface="Wingdings" panose="05000000000000000000" pitchFamily="2" charset="2"/>
              <a:buChar char="Ø"/>
            </a:pPr>
            <a:r>
              <a:rPr lang="en-US" sz="3500" dirty="0">
                <a:solidFill>
                  <a:schemeClr val="bg1"/>
                </a:solidFill>
                <a:latin typeface="Times New Roman" panose="02020603050405020304" pitchFamily="18" charset="0"/>
                <a:cs typeface="Times New Roman" panose="02020603050405020304" pitchFamily="18" charset="0"/>
              </a:rPr>
              <a:t>Focus on the 20% activities that produce 80% results.</a:t>
            </a:r>
          </a:p>
        </p:txBody>
      </p:sp>
    </p:spTree>
    <p:extLst>
      <p:ext uri="{BB962C8B-B14F-4D97-AF65-F5344CB8AC3E}">
        <p14:creationId xmlns:p14="http://schemas.microsoft.com/office/powerpoint/2010/main" val="3738098049"/>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02E4C-C094-43B0-BF7B-66779CAED996}"/>
              </a:ext>
            </a:extLst>
          </p:cNvPr>
          <p:cNvSpPr>
            <a:spLocks noGrp="1"/>
          </p:cNvSpPr>
          <p:nvPr>
            <p:ph type="title"/>
          </p:nvPr>
        </p:nvSpPr>
        <p:spPr>
          <a:xfrm>
            <a:off x="660401" y="489680"/>
            <a:ext cx="11684000" cy="868680"/>
          </a:xfrm>
        </p:spPr>
        <p:txBody>
          <a:bodyPr>
            <a:noAutofit/>
          </a:bodyPr>
          <a:lstStyle/>
          <a:p>
            <a:pPr algn="ctr"/>
            <a:r>
              <a:rPr lang="en-US" sz="3800" b="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The pareto principle</a:t>
            </a:r>
            <a:endParaRPr lang="en-US" sz="3800" b="1" dirty="0">
              <a:solidFill>
                <a:schemeClr val="bg1"/>
              </a:solidFill>
            </a:endParaRPr>
          </a:p>
        </p:txBody>
      </p:sp>
      <p:sp>
        <p:nvSpPr>
          <p:cNvPr id="3" name="Text Placeholder 2">
            <a:extLst>
              <a:ext uri="{FF2B5EF4-FFF2-40B4-BE49-F238E27FC236}">
                <a16:creationId xmlns:a16="http://schemas.microsoft.com/office/drawing/2014/main" id="{5633B32E-AF48-4FF7-92AD-5C528FA76BB6}"/>
              </a:ext>
            </a:extLst>
          </p:cNvPr>
          <p:cNvSpPr>
            <a:spLocks noGrp="1"/>
          </p:cNvSpPr>
          <p:nvPr>
            <p:ph type="body" idx="1"/>
          </p:nvPr>
        </p:nvSpPr>
        <p:spPr>
          <a:xfrm>
            <a:off x="660399" y="1358360"/>
            <a:ext cx="12088949" cy="7187747"/>
          </a:xfrm>
        </p:spPr>
        <p:txBody>
          <a:bodyPr>
            <a:noAutofit/>
          </a:bodyPr>
          <a:lstStyle/>
          <a:p>
            <a:pPr algn="just">
              <a:buFont typeface="Wingdings" panose="05000000000000000000" pitchFamily="2" charset="2"/>
              <a:buChar char="Ø"/>
            </a:pPr>
            <a:endParaRPr lang="en-US" sz="3500" dirty="0">
              <a:solidFill>
                <a:schemeClr val="bg1"/>
              </a:solidFill>
              <a:latin typeface="Times New Roman" panose="02020603050405020304" pitchFamily="18" charset="0"/>
              <a:cs typeface="Times New Roman" panose="02020603050405020304" pitchFamily="18" charset="0"/>
            </a:endParaRPr>
          </a:p>
        </p:txBody>
      </p:sp>
      <p:pic>
        <p:nvPicPr>
          <p:cNvPr id="1026" name="Picture 2" descr="The Pareto Principle in Time Management ...">
            <a:extLst>
              <a:ext uri="{FF2B5EF4-FFF2-40B4-BE49-F238E27FC236}">
                <a16:creationId xmlns:a16="http://schemas.microsoft.com/office/drawing/2014/main" id="{0A9AE886-8873-C318-B3D9-CDD00D130D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07492"/>
            <a:ext cx="13004800" cy="75707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2821091"/>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02E4C-C094-43B0-BF7B-66779CAED996}"/>
              </a:ext>
            </a:extLst>
          </p:cNvPr>
          <p:cNvSpPr>
            <a:spLocks noGrp="1"/>
          </p:cNvSpPr>
          <p:nvPr>
            <p:ph type="title"/>
          </p:nvPr>
        </p:nvSpPr>
        <p:spPr>
          <a:xfrm>
            <a:off x="660401" y="489680"/>
            <a:ext cx="11684000" cy="868680"/>
          </a:xfrm>
        </p:spPr>
        <p:txBody>
          <a:bodyPr>
            <a:noAutofit/>
          </a:bodyPr>
          <a:lstStyle/>
          <a:p>
            <a:pPr algn="ctr"/>
            <a:r>
              <a:rPr lang="en-US" sz="3800" b="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Setting Deadlines</a:t>
            </a:r>
            <a:endParaRPr lang="en-US" sz="3800" b="1" dirty="0">
              <a:solidFill>
                <a:schemeClr val="bg1"/>
              </a:solidFill>
            </a:endParaRPr>
          </a:p>
        </p:txBody>
      </p:sp>
      <p:sp>
        <p:nvSpPr>
          <p:cNvPr id="3" name="Text Placeholder 2">
            <a:extLst>
              <a:ext uri="{FF2B5EF4-FFF2-40B4-BE49-F238E27FC236}">
                <a16:creationId xmlns:a16="http://schemas.microsoft.com/office/drawing/2014/main" id="{5633B32E-AF48-4FF7-92AD-5C528FA76BB6}"/>
              </a:ext>
            </a:extLst>
          </p:cNvPr>
          <p:cNvSpPr>
            <a:spLocks noGrp="1"/>
          </p:cNvSpPr>
          <p:nvPr>
            <p:ph type="body" idx="1"/>
          </p:nvPr>
        </p:nvSpPr>
        <p:spPr>
          <a:xfrm>
            <a:off x="660401" y="1358360"/>
            <a:ext cx="12088949" cy="5959661"/>
          </a:xfrm>
        </p:spPr>
        <p:txBody>
          <a:bodyPr>
            <a:noAutofit/>
          </a:bodyPr>
          <a:lstStyle/>
          <a:p>
            <a:pPr algn="just">
              <a:buFont typeface="Wingdings" panose="05000000000000000000" pitchFamily="2" charset="2"/>
              <a:buChar char="Ø"/>
            </a:pPr>
            <a:r>
              <a:rPr lang="en-US" sz="3500" dirty="0">
                <a:solidFill>
                  <a:schemeClr val="bg1"/>
                </a:solidFill>
                <a:latin typeface="Times New Roman" panose="02020603050405020304" pitchFamily="18" charset="0"/>
                <a:cs typeface="Times New Roman" panose="02020603050405020304" pitchFamily="18" charset="0"/>
              </a:rPr>
              <a:t>Deadlines make you focus.</a:t>
            </a:r>
          </a:p>
          <a:p>
            <a:pPr algn="just">
              <a:buFont typeface="Wingdings" panose="05000000000000000000" pitchFamily="2" charset="2"/>
              <a:buChar char="Ø"/>
            </a:pPr>
            <a:r>
              <a:rPr lang="en-US" sz="3500" dirty="0">
                <a:solidFill>
                  <a:schemeClr val="bg1"/>
                </a:solidFill>
                <a:latin typeface="Times New Roman" panose="02020603050405020304" pitchFamily="18" charset="0"/>
                <a:cs typeface="Times New Roman" panose="02020603050405020304" pitchFamily="18" charset="0"/>
              </a:rPr>
              <a:t>They motivate you to prioritize your activities.</a:t>
            </a:r>
          </a:p>
          <a:p>
            <a:pPr algn="just">
              <a:buFont typeface="Wingdings" panose="05000000000000000000" pitchFamily="2" charset="2"/>
              <a:buChar char="Ø"/>
            </a:pPr>
            <a:r>
              <a:rPr lang="en-US" sz="3500" dirty="0">
                <a:solidFill>
                  <a:schemeClr val="bg1"/>
                </a:solidFill>
                <a:latin typeface="Times New Roman" panose="02020603050405020304" pitchFamily="18" charset="0"/>
                <a:cs typeface="Times New Roman" panose="02020603050405020304" pitchFamily="18" charset="0"/>
              </a:rPr>
              <a:t> You should set deadlines for all tasks.</a:t>
            </a:r>
          </a:p>
          <a:p>
            <a:pPr algn="just">
              <a:buFont typeface="Wingdings" panose="05000000000000000000" pitchFamily="2" charset="2"/>
              <a:buChar char="Ø"/>
            </a:pPr>
            <a:r>
              <a:rPr lang="en-US" sz="3500" dirty="0">
                <a:solidFill>
                  <a:schemeClr val="bg1"/>
                </a:solidFill>
                <a:latin typeface="Times New Roman" panose="02020603050405020304" pitchFamily="18" charset="0"/>
                <a:cs typeface="Times New Roman" panose="02020603050405020304" pitchFamily="18" charset="0"/>
              </a:rPr>
              <a:t>Follow the 80/20 principle.</a:t>
            </a:r>
          </a:p>
        </p:txBody>
      </p:sp>
    </p:spTree>
    <p:extLst>
      <p:ext uri="{BB962C8B-B14F-4D97-AF65-F5344CB8AC3E}">
        <p14:creationId xmlns:p14="http://schemas.microsoft.com/office/powerpoint/2010/main" val="4104946651"/>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02E4C-C094-43B0-BF7B-66779CAED996}"/>
              </a:ext>
            </a:extLst>
          </p:cNvPr>
          <p:cNvSpPr>
            <a:spLocks noGrp="1"/>
          </p:cNvSpPr>
          <p:nvPr>
            <p:ph type="title"/>
          </p:nvPr>
        </p:nvSpPr>
        <p:spPr>
          <a:xfrm>
            <a:off x="457924" y="907691"/>
            <a:ext cx="11684000" cy="868680"/>
          </a:xfrm>
        </p:spPr>
        <p:txBody>
          <a:bodyPr>
            <a:noAutofit/>
          </a:bodyPr>
          <a:lstStyle/>
          <a:p>
            <a:pPr algn="ctr"/>
            <a:r>
              <a:rPr lang="en-US" sz="3800" b="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Setting boundaries</a:t>
            </a:r>
            <a:endParaRPr lang="en-US" sz="3800" b="1" dirty="0">
              <a:solidFill>
                <a:schemeClr val="bg1"/>
              </a:solidFill>
            </a:endParaRPr>
          </a:p>
        </p:txBody>
      </p:sp>
      <p:sp>
        <p:nvSpPr>
          <p:cNvPr id="3" name="Text Placeholder 2">
            <a:extLst>
              <a:ext uri="{FF2B5EF4-FFF2-40B4-BE49-F238E27FC236}">
                <a16:creationId xmlns:a16="http://schemas.microsoft.com/office/drawing/2014/main" id="{5633B32E-AF48-4FF7-92AD-5C528FA76BB6}"/>
              </a:ext>
            </a:extLst>
          </p:cNvPr>
          <p:cNvSpPr>
            <a:spLocks noGrp="1"/>
          </p:cNvSpPr>
          <p:nvPr>
            <p:ph type="body" idx="1"/>
          </p:nvPr>
        </p:nvSpPr>
        <p:spPr>
          <a:xfrm>
            <a:off x="255449" y="907691"/>
            <a:ext cx="12088949" cy="7187747"/>
          </a:xfrm>
        </p:spPr>
        <p:txBody>
          <a:bodyPr>
            <a:noAutofit/>
          </a:bodyPr>
          <a:lstStyle/>
          <a:p>
            <a:pPr algn="just">
              <a:buFont typeface="Wingdings" panose="05000000000000000000" pitchFamily="2" charset="2"/>
              <a:buChar char="Ø"/>
            </a:pPr>
            <a:r>
              <a:rPr lang="en-US" sz="4500" dirty="0">
                <a:solidFill>
                  <a:schemeClr val="bg1"/>
                </a:solidFill>
                <a:latin typeface="Times New Roman" panose="02020603050405020304" pitchFamily="18" charset="0"/>
                <a:cs typeface="Times New Roman" panose="02020603050405020304" pitchFamily="18" charset="0"/>
              </a:rPr>
              <a:t>Learn to say no to unnecessary meetings.</a:t>
            </a:r>
          </a:p>
          <a:p>
            <a:pPr algn="just">
              <a:buFont typeface="Wingdings" panose="05000000000000000000" pitchFamily="2" charset="2"/>
              <a:buChar char="Ø"/>
            </a:pPr>
            <a:r>
              <a:rPr lang="en-US" sz="4500" dirty="0">
                <a:solidFill>
                  <a:schemeClr val="bg1"/>
                </a:solidFill>
                <a:latin typeface="Times New Roman" panose="02020603050405020304" pitchFamily="18" charset="0"/>
                <a:cs typeface="Times New Roman" panose="02020603050405020304" pitchFamily="18" charset="0"/>
              </a:rPr>
              <a:t>Avoid distractions.</a:t>
            </a:r>
          </a:p>
          <a:p>
            <a:pPr algn="just">
              <a:buFont typeface="Wingdings" panose="05000000000000000000" pitchFamily="2" charset="2"/>
              <a:buChar char="Ø"/>
            </a:pPr>
            <a:r>
              <a:rPr lang="en-US" sz="4500" dirty="0">
                <a:solidFill>
                  <a:schemeClr val="bg1"/>
                </a:solidFill>
                <a:latin typeface="Times New Roman" panose="02020603050405020304" pitchFamily="18" charset="0"/>
                <a:cs typeface="Times New Roman" panose="02020603050405020304" pitchFamily="18" charset="0"/>
              </a:rPr>
              <a:t>Protect your time with care.</a:t>
            </a:r>
          </a:p>
        </p:txBody>
      </p:sp>
    </p:spTree>
    <p:extLst>
      <p:ext uri="{BB962C8B-B14F-4D97-AF65-F5344CB8AC3E}">
        <p14:creationId xmlns:p14="http://schemas.microsoft.com/office/powerpoint/2010/main" val="1556667393"/>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02E4C-C094-43B0-BF7B-66779CAED996}"/>
              </a:ext>
            </a:extLst>
          </p:cNvPr>
          <p:cNvSpPr>
            <a:spLocks noGrp="1"/>
          </p:cNvSpPr>
          <p:nvPr>
            <p:ph type="title"/>
          </p:nvPr>
        </p:nvSpPr>
        <p:spPr>
          <a:xfrm>
            <a:off x="660401" y="489680"/>
            <a:ext cx="11684000" cy="868680"/>
          </a:xfrm>
        </p:spPr>
        <p:txBody>
          <a:bodyPr>
            <a:noAutofit/>
          </a:bodyPr>
          <a:lstStyle/>
          <a:p>
            <a:pPr algn="ctr"/>
            <a:r>
              <a:rPr lang="en-US" sz="3800" b="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BE WARY OF Time leak</a:t>
            </a:r>
            <a:endParaRPr lang="en-US" sz="3800" b="1" dirty="0">
              <a:solidFill>
                <a:schemeClr val="bg1"/>
              </a:solidFill>
            </a:endParaRPr>
          </a:p>
        </p:txBody>
      </p:sp>
      <p:sp>
        <p:nvSpPr>
          <p:cNvPr id="3" name="Text Placeholder 2">
            <a:extLst>
              <a:ext uri="{FF2B5EF4-FFF2-40B4-BE49-F238E27FC236}">
                <a16:creationId xmlns:a16="http://schemas.microsoft.com/office/drawing/2014/main" id="{5633B32E-AF48-4FF7-92AD-5C528FA76BB6}"/>
              </a:ext>
            </a:extLst>
          </p:cNvPr>
          <p:cNvSpPr>
            <a:spLocks noGrp="1"/>
          </p:cNvSpPr>
          <p:nvPr>
            <p:ph type="body" idx="1"/>
          </p:nvPr>
        </p:nvSpPr>
        <p:spPr>
          <a:xfrm>
            <a:off x="660401" y="4876801"/>
            <a:ext cx="9383009" cy="2843133"/>
          </a:xfrm>
        </p:spPr>
        <p:txBody>
          <a:bodyPr>
            <a:noAutofit/>
          </a:bodyPr>
          <a:lstStyle/>
          <a:p>
            <a:pPr marL="0" indent="0" algn="just">
              <a:buNone/>
            </a:pPr>
            <a:endParaRPr lang="en-US" sz="4500" dirty="0">
              <a:solidFill>
                <a:schemeClr val="bg1"/>
              </a:solidFill>
              <a:latin typeface="Times New Roman" panose="02020603050405020304" pitchFamily="18" charset="0"/>
              <a:cs typeface="Times New Roman" panose="02020603050405020304" pitchFamily="18" charset="0"/>
            </a:endParaRPr>
          </a:p>
          <a:p>
            <a:pPr marL="0" indent="0" algn="just">
              <a:buNone/>
            </a:pPr>
            <a:r>
              <a:rPr lang="en-US" sz="4500" dirty="0">
                <a:solidFill>
                  <a:schemeClr val="bg1"/>
                </a:solidFill>
                <a:latin typeface="Times New Roman" panose="02020603050405020304" pitchFamily="18" charset="0"/>
                <a:cs typeface="Times New Roman" panose="02020603050405020304" pitchFamily="18" charset="0"/>
              </a:rPr>
              <a:t>The time leak, according to </a:t>
            </a:r>
            <a:r>
              <a:rPr lang="en-US" sz="4500" dirty="0" err="1">
                <a:solidFill>
                  <a:schemeClr val="bg1"/>
                </a:solidFill>
                <a:latin typeface="Times New Roman" panose="02020603050405020304" pitchFamily="18" charset="0"/>
                <a:cs typeface="Times New Roman" panose="02020603050405020304" pitchFamily="18" charset="0"/>
              </a:rPr>
              <a:t>Marcini</a:t>
            </a:r>
            <a:r>
              <a:rPr lang="en-US" sz="4500" dirty="0">
                <a:solidFill>
                  <a:schemeClr val="bg1"/>
                </a:solidFill>
                <a:latin typeface="Times New Roman" panose="02020603050405020304" pitchFamily="18" charset="0"/>
                <a:cs typeface="Times New Roman" panose="02020603050405020304" pitchFamily="18" charset="0"/>
              </a:rPr>
              <a:t> Marc, are</a:t>
            </a:r>
          </a:p>
          <a:p>
            <a:pPr algn="just">
              <a:buFont typeface="Wingdings" panose="05000000000000000000" pitchFamily="2" charset="2"/>
              <a:buChar char="Ø"/>
            </a:pPr>
            <a:r>
              <a:rPr lang="en-US" sz="4500" dirty="0">
                <a:solidFill>
                  <a:schemeClr val="bg1"/>
                </a:solidFill>
                <a:latin typeface="Times New Roman" panose="02020603050405020304" pitchFamily="18" charset="0"/>
                <a:cs typeface="Times New Roman" panose="02020603050405020304" pitchFamily="18" charset="0"/>
              </a:rPr>
              <a:t>The social media</a:t>
            </a:r>
          </a:p>
          <a:p>
            <a:pPr algn="just">
              <a:buFont typeface="Wingdings" panose="05000000000000000000" pitchFamily="2" charset="2"/>
              <a:buChar char="Ø"/>
            </a:pPr>
            <a:r>
              <a:rPr lang="en-US" sz="4500" dirty="0">
                <a:solidFill>
                  <a:schemeClr val="bg1"/>
                </a:solidFill>
                <a:latin typeface="Times New Roman" panose="02020603050405020304" pitchFamily="18" charset="0"/>
                <a:cs typeface="Times New Roman" panose="02020603050405020304" pitchFamily="18" charset="0"/>
              </a:rPr>
              <a:t>Socializing</a:t>
            </a:r>
          </a:p>
          <a:p>
            <a:pPr algn="just">
              <a:buFont typeface="Wingdings" panose="05000000000000000000" pitchFamily="2" charset="2"/>
              <a:buChar char="Ø"/>
            </a:pPr>
            <a:r>
              <a:rPr lang="en-US" sz="4500" dirty="0">
                <a:solidFill>
                  <a:schemeClr val="bg1"/>
                </a:solidFill>
                <a:latin typeface="Times New Roman" panose="02020603050405020304" pitchFamily="18" charset="0"/>
                <a:cs typeface="Times New Roman" panose="02020603050405020304" pitchFamily="18" charset="0"/>
              </a:rPr>
              <a:t>Misplacing things</a:t>
            </a:r>
          </a:p>
          <a:p>
            <a:pPr algn="just">
              <a:buFont typeface="Wingdings" panose="05000000000000000000" pitchFamily="2" charset="2"/>
              <a:buChar char="Ø"/>
            </a:pPr>
            <a:r>
              <a:rPr lang="en-US" sz="4500" dirty="0">
                <a:solidFill>
                  <a:schemeClr val="bg1"/>
                </a:solidFill>
                <a:latin typeface="Times New Roman" panose="02020603050405020304" pitchFamily="18" charset="0"/>
                <a:cs typeface="Times New Roman" panose="02020603050405020304" pitchFamily="18" charset="0"/>
              </a:rPr>
              <a:t>Forgetting things</a:t>
            </a:r>
          </a:p>
          <a:p>
            <a:pPr algn="just">
              <a:buFont typeface="Wingdings" panose="05000000000000000000" pitchFamily="2" charset="2"/>
              <a:buChar char="Ø"/>
            </a:pPr>
            <a:r>
              <a:rPr lang="en-US" sz="4500" dirty="0">
                <a:solidFill>
                  <a:schemeClr val="bg1"/>
                </a:solidFill>
                <a:latin typeface="Times New Roman" panose="02020603050405020304" pitchFamily="18" charset="0"/>
                <a:cs typeface="Times New Roman" panose="02020603050405020304" pitchFamily="18" charset="0"/>
              </a:rPr>
              <a:t>Long-winded people (talkers)</a:t>
            </a:r>
          </a:p>
          <a:p>
            <a:pPr marL="0" indent="0" algn="just">
              <a:buNone/>
            </a:pPr>
            <a:endParaRPr lang="en-US" sz="4500" dirty="0">
              <a:solidFill>
                <a:schemeClr val="bg1"/>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endParaRPr lang="en-US" sz="4500" dirty="0">
              <a:solidFill>
                <a:schemeClr val="bg1"/>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endParaRPr lang="en-US" sz="4500" dirty="0">
              <a:solidFill>
                <a:schemeClr val="bg1"/>
              </a:solidFill>
              <a:latin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67F6A041-8A33-7C03-6584-64052F84CA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64708" y="2998033"/>
            <a:ext cx="4940092" cy="4227226"/>
          </a:xfrm>
          <a:prstGeom prst="rect">
            <a:avLst/>
          </a:prstGeom>
        </p:spPr>
      </p:pic>
    </p:spTree>
    <p:extLst>
      <p:ext uri="{BB962C8B-B14F-4D97-AF65-F5344CB8AC3E}">
        <p14:creationId xmlns:p14="http://schemas.microsoft.com/office/powerpoint/2010/main" val="3107049588"/>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02E4C-C094-43B0-BF7B-66779CAED996}"/>
              </a:ext>
            </a:extLst>
          </p:cNvPr>
          <p:cNvSpPr>
            <a:spLocks noGrp="1"/>
          </p:cNvSpPr>
          <p:nvPr>
            <p:ph type="title"/>
          </p:nvPr>
        </p:nvSpPr>
        <p:spPr>
          <a:xfrm>
            <a:off x="457924" y="430254"/>
            <a:ext cx="11684000" cy="1203674"/>
          </a:xfrm>
        </p:spPr>
        <p:txBody>
          <a:bodyPr>
            <a:noAutofit/>
          </a:bodyPr>
          <a:lstStyle/>
          <a:p>
            <a:pPr algn="ctr"/>
            <a:r>
              <a:rPr lang="en-US" sz="3800" b="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Other notes on </a:t>
            </a:r>
            <a:br>
              <a:rPr lang="en-US" sz="3800" b="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br>
            <a:r>
              <a:rPr lang="en-US" sz="3800" b="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time management</a:t>
            </a:r>
            <a:endParaRPr lang="en-US" sz="3800" b="1" dirty="0">
              <a:solidFill>
                <a:schemeClr val="bg1"/>
              </a:solidFill>
            </a:endParaRPr>
          </a:p>
        </p:txBody>
      </p:sp>
      <p:sp>
        <p:nvSpPr>
          <p:cNvPr id="3" name="Text Placeholder 2">
            <a:extLst>
              <a:ext uri="{FF2B5EF4-FFF2-40B4-BE49-F238E27FC236}">
                <a16:creationId xmlns:a16="http://schemas.microsoft.com/office/drawing/2014/main" id="{5633B32E-AF48-4FF7-92AD-5C528FA76BB6}"/>
              </a:ext>
            </a:extLst>
          </p:cNvPr>
          <p:cNvSpPr>
            <a:spLocks noGrp="1"/>
          </p:cNvSpPr>
          <p:nvPr>
            <p:ph type="body" idx="1"/>
          </p:nvPr>
        </p:nvSpPr>
        <p:spPr>
          <a:xfrm>
            <a:off x="457925" y="1858779"/>
            <a:ext cx="12433616" cy="6910467"/>
          </a:xfrm>
        </p:spPr>
        <p:txBody>
          <a:bodyPr>
            <a:noAutofit/>
          </a:bodyPr>
          <a:lstStyle/>
          <a:p>
            <a:pPr algn="just">
              <a:buFont typeface="Wingdings" panose="05000000000000000000" pitchFamily="2" charset="2"/>
              <a:buChar char="Ø"/>
            </a:pPr>
            <a:endParaRPr lang="en-US" sz="4000" dirty="0">
              <a:solidFill>
                <a:schemeClr val="bg1"/>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4000" dirty="0">
                <a:solidFill>
                  <a:schemeClr val="bg1"/>
                </a:solidFill>
                <a:latin typeface="Times New Roman" panose="02020603050405020304" pitchFamily="18" charset="0"/>
                <a:cs typeface="Times New Roman" panose="02020603050405020304" pitchFamily="18" charset="0"/>
              </a:rPr>
              <a:t>Create a calendar (Google Calendar, Calendly, etc.).</a:t>
            </a:r>
          </a:p>
          <a:p>
            <a:pPr algn="just">
              <a:buFont typeface="Wingdings" panose="05000000000000000000" pitchFamily="2" charset="2"/>
              <a:buChar char="Ø"/>
            </a:pPr>
            <a:r>
              <a:rPr lang="en-US" sz="4000" dirty="0">
                <a:solidFill>
                  <a:schemeClr val="bg1"/>
                </a:solidFill>
                <a:latin typeface="Times New Roman" panose="02020603050405020304" pitchFamily="18" charset="0"/>
                <a:cs typeface="Times New Roman" panose="02020603050405020304" pitchFamily="18" charset="0"/>
              </a:rPr>
              <a:t>Set reminders.</a:t>
            </a:r>
          </a:p>
          <a:p>
            <a:pPr algn="just">
              <a:buFont typeface="Wingdings" panose="05000000000000000000" pitchFamily="2" charset="2"/>
              <a:buChar char="Ø"/>
            </a:pPr>
            <a:r>
              <a:rPr lang="en-US" sz="4000" dirty="0">
                <a:solidFill>
                  <a:schemeClr val="bg1"/>
                </a:solidFill>
                <a:latin typeface="Times New Roman" panose="02020603050405020304" pitchFamily="18" charset="0"/>
                <a:cs typeface="Times New Roman" panose="02020603050405020304" pitchFamily="18" charset="0"/>
              </a:rPr>
              <a:t>Make time to have fun.</a:t>
            </a:r>
          </a:p>
          <a:p>
            <a:pPr algn="just">
              <a:buFont typeface="Wingdings" panose="05000000000000000000" pitchFamily="2" charset="2"/>
              <a:buChar char="Ø"/>
            </a:pPr>
            <a:r>
              <a:rPr lang="en-US" sz="4000" dirty="0">
                <a:solidFill>
                  <a:schemeClr val="bg1"/>
                </a:solidFill>
                <a:latin typeface="Times New Roman" panose="02020603050405020304" pitchFamily="18" charset="0"/>
                <a:cs typeface="Times New Roman" panose="02020603050405020304" pitchFamily="18" charset="0"/>
              </a:rPr>
              <a:t>Find support.</a:t>
            </a:r>
          </a:p>
          <a:p>
            <a:pPr algn="just">
              <a:buFont typeface="Wingdings" panose="05000000000000000000" pitchFamily="2" charset="2"/>
              <a:buChar char="Ø"/>
            </a:pPr>
            <a:r>
              <a:rPr lang="en-US" sz="4000" dirty="0">
                <a:solidFill>
                  <a:schemeClr val="bg1"/>
                </a:solidFill>
                <a:latin typeface="Times New Roman" panose="02020603050405020304" pitchFamily="18" charset="0"/>
                <a:cs typeface="Times New Roman" panose="02020603050405020304" pitchFamily="18" charset="0"/>
              </a:rPr>
              <a:t>Be realistic and flexible.</a:t>
            </a:r>
          </a:p>
          <a:p>
            <a:pPr marL="0" indent="0" algn="just">
              <a:buNone/>
            </a:pPr>
            <a:r>
              <a:rPr lang="en-US" sz="4000" dirty="0">
                <a:solidFill>
                  <a:schemeClr val="bg1"/>
                </a:solidFill>
                <a:latin typeface="Times New Roman" panose="02020603050405020304" pitchFamily="18" charset="0"/>
                <a:cs typeface="Times New Roman" panose="02020603050405020304" pitchFamily="18" charset="0"/>
              </a:rPr>
              <a:t>Source: </a:t>
            </a:r>
            <a:r>
              <a:rPr lang="en-US" sz="4000" dirty="0">
                <a:solidFill>
                  <a:schemeClr val="bg1"/>
                </a:solidFill>
                <a:latin typeface="Times New Roman" panose="02020603050405020304" pitchFamily="18" charset="0"/>
                <a:cs typeface="Times New Roman" panose="02020603050405020304" pitchFamily="18" charset="0"/>
                <a:hlinkClick r:id="rId2"/>
              </a:rPr>
              <a:t>https://summer.harvard.edu/blog/8-time-management-tips-for-students/</a:t>
            </a:r>
            <a:r>
              <a:rPr lang="en-US" sz="4000" dirty="0">
                <a:solidFill>
                  <a:schemeClr val="bg1"/>
                </a:solidFill>
                <a:latin typeface="Times New Roman" panose="02020603050405020304" pitchFamily="18" charset="0"/>
                <a:cs typeface="Times New Roman" panose="02020603050405020304" pitchFamily="18" charset="0"/>
              </a:rPr>
              <a:t> </a:t>
            </a:r>
          </a:p>
          <a:p>
            <a:pPr algn="just">
              <a:buFont typeface="Wingdings" panose="05000000000000000000" pitchFamily="2" charset="2"/>
              <a:buChar char="Ø"/>
            </a:pPr>
            <a:endParaRPr lang="en-US" sz="40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23436572"/>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02E4C-C094-43B0-BF7B-66779CAED996}"/>
              </a:ext>
            </a:extLst>
          </p:cNvPr>
          <p:cNvSpPr>
            <a:spLocks noGrp="1"/>
          </p:cNvSpPr>
          <p:nvPr>
            <p:ph type="title"/>
          </p:nvPr>
        </p:nvSpPr>
        <p:spPr>
          <a:xfrm>
            <a:off x="660401" y="489680"/>
            <a:ext cx="11684000" cy="868680"/>
          </a:xfrm>
        </p:spPr>
        <p:txBody>
          <a:bodyPr>
            <a:noAutofit/>
          </a:bodyPr>
          <a:lstStyle/>
          <a:p>
            <a:pPr algn="ctr"/>
            <a:r>
              <a:rPr lang="en-US" sz="3800" b="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activity</a:t>
            </a:r>
            <a:endParaRPr lang="en-US" sz="3800" b="1" dirty="0">
              <a:solidFill>
                <a:schemeClr val="bg1"/>
              </a:solidFill>
            </a:endParaRPr>
          </a:p>
        </p:txBody>
      </p:sp>
      <p:sp>
        <p:nvSpPr>
          <p:cNvPr id="5" name="Text Placeholder 4">
            <a:extLst>
              <a:ext uri="{FF2B5EF4-FFF2-40B4-BE49-F238E27FC236}">
                <a16:creationId xmlns:a16="http://schemas.microsoft.com/office/drawing/2014/main" id="{274CFFFC-D84D-37A9-205B-A2B443E13A19}"/>
              </a:ext>
            </a:extLst>
          </p:cNvPr>
          <p:cNvSpPr>
            <a:spLocks noGrp="1"/>
          </p:cNvSpPr>
          <p:nvPr>
            <p:ph type="body" idx="1"/>
          </p:nvPr>
        </p:nvSpPr>
        <p:spPr/>
        <p:txBody>
          <a:bodyPr>
            <a:normAutofit/>
          </a:bodyPr>
          <a:lstStyle/>
          <a:p>
            <a:pPr marL="0" indent="0" algn="ctr">
              <a:buNone/>
            </a:pPr>
            <a:r>
              <a:rPr lang="en-US" sz="4500" b="1" dirty="0">
                <a:solidFill>
                  <a:schemeClr val="bg1"/>
                </a:solidFill>
                <a:latin typeface="Times New Roman" panose="02020603050405020304" pitchFamily="18" charset="0"/>
                <a:cs typeface="Times New Roman" panose="02020603050405020304" pitchFamily="18" charset="0"/>
              </a:rPr>
              <a:t>Dramatization of dismissing long-winded people</a:t>
            </a:r>
          </a:p>
        </p:txBody>
      </p:sp>
    </p:spTree>
    <p:extLst>
      <p:ext uri="{BB962C8B-B14F-4D97-AF65-F5344CB8AC3E}">
        <p14:creationId xmlns:p14="http://schemas.microsoft.com/office/powerpoint/2010/main" val="2228908467"/>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02E4C-C094-43B0-BF7B-66779CAED996}"/>
              </a:ext>
            </a:extLst>
          </p:cNvPr>
          <p:cNvSpPr>
            <a:spLocks noGrp="1"/>
          </p:cNvSpPr>
          <p:nvPr>
            <p:ph type="title"/>
          </p:nvPr>
        </p:nvSpPr>
        <p:spPr>
          <a:xfrm>
            <a:off x="660401" y="489680"/>
            <a:ext cx="11684000" cy="868680"/>
          </a:xfrm>
        </p:spPr>
        <p:txBody>
          <a:bodyPr>
            <a:noAutofit/>
          </a:bodyPr>
          <a:lstStyle/>
          <a:p>
            <a:pPr algn="ctr"/>
            <a:r>
              <a:rPr lang="en-US" sz="4000" b="1" dirty="0">
                <a:solidFill>
                  <a:schemeClr val="bg1"/>
                </a:solidFill>
                <a:latin typeface="Times New Roman" panose="02020603050405020304" pitchFamily="18" charset="0"/>
                <a:cs typeface="Times New Roman" panose="02020603050405020304" pitchFamily="18" charset="0"/>
              </a:rPr>
              <a:t>References</a:t>
            </a:r>
          </a:p>
        </p:txBody>
      </p:sp>
      <p:sp>
        <p:nvSpPr>
          <p:cNvPr id="5" name="Text Placeholder 4">
            <a:extLst>
              <a:ext uri="{FF2B5EF4-FFF2-40B4-BE49-F238E27FC236}">
                <a16:creationId xmlns:a16="http://schemas.microsoft.com/office/drawing/2014/main" id="{274CFFFC-D84D-37A9-205B-A2B443E13A19}"/>
              </a:ext>
            </a:extLst>
          </p:cNvPr>
          <p:cNvSpPr>
            <a:spLocks noGrp="1"/>
          </p:cNvSpPr>
          <p:nvPr>
            <p:ph type="body" idx="1"/>
          </p:nvPr>
        </p:nvSpPr>
        <p:spPr>
          <a:xfrm>
            <a:off x="660401" y="2545620"/>
            <a:ext cx="11684000" cy="6718300"/>
          </a:xfrm>
        </p:spPr>
        <p:txBody>
          <a:bodyPr>
            <a:normAutofit fontScale="92500" lnSpcReduction="20000"/>
          </a:bodyPr>
          <a:lstStyle/>
          <a:p>
            <a:pPr algn="just"/>
            <a:r>
              <a:rPr lang="en-US" sz="4500" dirty="0">
                <a:solidFill>
                  <a:schemeClr val="bg1"/>
                </a:solidFill>
                <a:latin typeface="Times New Roman" panose="02020603050405020304" pitchFamily="18" charset="0"/>
                <a:cs typeface="Times New Roman" panose="02020603050405020304" pitchFamily="18" charset="0"/>
              </a:rPr>
              <a:t>Harvard Division of Continuous Learning. “8 Time Management Tips for Students.” 14 Oct. 2022, </a:t>
            </a:r>
            <a:r>
              <a:rPr lang="en-US" sz="4800" dirty="0">
                <a:solidFill>
                  <a:schemeClr val="bg1"/>
                </a:solidFill>
                <a:latin typeface="Times New Roman" panose="02020603050405020304" pitchFamily="18" charset="0"/>
                <a:cs typeface="Times New Roman" panose="02020603050405020304" pitchFamily="18" charset="0"/>
                <a:hlinkClick r:id="rId2"/>
              </a:rPr>
              <a:t>https://summer.harvard.edu/blog/8-time-management-tips-for-students/</a:t>
            </a:r>
            <a:r>
              <a:rPr lang="en-US" sz="4800" dirty="0">
                <a:solidFill>
                  <a:schemeClr val="bg1"/>
                </a:solidFill>
                <a:latin typeface="Times New Roman" panose="02020603050405020304" pitchFamily="18" charset="0"/>
                <a:cs typeface="Times New Roman" panose="02020603050405020304" pitchFamily="18" charset="0"/>
              </a:rPr>
              <a:t>. Harvard Summer School.</a:t>
            </a:r>
          </a:p>
          <a:p>
            <a:pPr algn="just"/>
            <a:r>
              <a:rPr lang="en-US" sz="4500" dirty="0">
                <a:solidFill>
                  <a:schemeClr val="bg1"/>
                </a:solidFill>
                <a:latin typeface="Times New Roman" panose="02020603050405020304" pitchFamily="18" charset="0"/>
                <a:cs typeface="Times New Roman" panose="02020603050405020304" pitchFamily="18" charset="0"/>
              </a:rPr>
              <a:t>Institute of Leadership and Management. </a:t>
            </a:r>
            <a:r>
              <a:rPr lang="en-US" sz="4500" i="1" dirty="0">
                <a:solidFill>
                  <a:schemeClr val="bg1"/>
                </a:solidFill>
                <a:latin typeface="Times New Roman" panose="02020603050405020304" pitchFamily="18" charset="0"/>
                <a:cs typeface="Times New Roman" panose="02020603050405020304" pitchFamily="18" charset="0"/>
              </a:rPr>
              <a:t>Achieving Objectives Through Time Management</a:t>
            </a:r>
            <a:r>
              <a:rPr lang="en-US" sz="4500" dirty="0">
                <a:solidFill>
                  <a:schemeClr val="bg1"/>
                </a:solidFill>
                <a:latin typeface="Times New Roman" panose="02020603050405020304" pitchFamily="18" charset="0"/>
                <a:cs typeface="Times New Roman" panose="02020603050405020304" pitchFamily="18" charset="0"/>
              </a:rPr>
              <a:t>. Pergamon Flexible Learning, 2007.</a:t>
            </a:r>
          </a:p>
          <a:p>
            <a:pPr algn="just"/>
            <a:r>
              <a:rPr lang="en-US" sz="4500" dirty="0" err="1">
                <a:solidFill>
                  <a:schemeClr val="bg1"/>
                </a:solidFill>
                <a:latin typeface="Times New Roman" panose="02020603050405020304" pitchFamily="18" charset="0"/>
                <a:cs typeface="Times New Roman" panose="02020603050405020304" pitchFamily="18" charset="0"/>
              </a:rPr>
              <a:t>Marcini</a:t>
            </a:r>
            <a:r>
              <a:rPr lang="en-US" sz="4500" dirty="0">
                <a:solidFill>
                  <a:schemeClr val="bg1"/>
                </a:solidFill>
                <a:latin typeface="Times New Roman" panose="02020603050405020304" pitchFamily="18" charset="0"/>
                <a:cs typeface="Times New Roman" panose="02020603050405020304" pitchFamily="18" charset="0"/>
              </a:rPr>
              <a:t>, Marc. </a:t>
            </a:r>
            <a:r>
              <a:rPr lang="en-US" sz="4500" i="1" dirty="0">
                <a:solidFill>
                  <a:schemeClr val="bg1"/>
                </a:solidFill>
                <a:latin typeface="Times New Roman" panose="02020603050405020304" pitchFamily="18" charset="0"/>
                <a:cs typeface="Times New Roman" panose="02020603050405020304" pitchFamily="18" charset="0"/>
              </a:rPr>
              <a:t>Time Management</a:t>
            </a:r>
            <a:r>
              <a:rPr lang="en-US" sz="4500" dirty="0">
                <a:solidFill>
                  <a:schemeClr val="bg1"/>
                </a:solidFill>
                <a:latin typeface="Times New Roman" panose="02020603050405020304" pitchFamily="18" charset="0"/>
                <a:cs typeface="Times New Roman" panose="02020603050405020304" pitchFamily="18" charset="0"/>
              </a:rPr>
              <a:t>. McGraw-Hill, 2003.</a:t>
            </a:r>
          </a:p>
          <a:p>
            <a:pPr algn="just"/>
            <a:endParaRPr lang="en-US" sz="4500" dirty="0">
              <a:solidFill>
                <a:schemeClr val="bg1"/>
              </a:solidFill>
              <a:latin typeface="Times New Roman" panose="02020603050405020304" pitchFamily="18" charset="0"/>
              <a:cs typeface="Times New Roman" panose="02020603050405020304" pitchFamily="18" charset="0"/>
            </a:endParaRPr>
          </a:p>
          <a:p>
            <a:pPr algn="just"/>
            <a:endParaRPr lang="en-US" sz="45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59311090"/>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Question marks in a line and one question mark is lit">
            <a:extLst>
              <a:ext uri="{FF2B5EF4-FFF2-40B4-BE49-F238E27FC236}">
                <a16:creationId xmlns:a16="http://schemas.microsoft.com/office/drawing/2014/main" id="{F995259F-F718-1145-609C-C456E1CE063D}"/>
              </a:ext>
            </a:extLst>
          </p:cNvPr>
          <p:cNvPicPr>
            <a:picLocks noChangeAspect="1"/>
          </p:cNvPicPr>
          <p:nvPr/>
        </p:nvPicPr>
        <p:blipFill>
          <a:blip r:embed="rId2"/>
          <a:srcRect t="3395" r="1" b="15014"/>
          <a:stretch/>
        </p:blipFill>
        <p:spPr>
          <a:xfrm>
            <a:off x="228600" y="1903751"/>
            <a:ext cx="12558010" cy="6870397"/>
          </a:xfrm>
          <a:prstGeom prst="rect">
            <a:avLst/>
          </a:prstGeom>
          <a:noFill/>
        </p:spPr>
      </p:pic>
      <p:sp>
        <p:nvSpPr>
          <p:cNvPr id="2" name="Title 1">
            <a:extLst>
              <a:ext uri="{FF2B5EF4-FFF2-40B4-BE49-F238E27FC236}">
                <a16:creationId xmlns:a16="http://schemas.microsoft.com/office/drawing/2014/main" id="{13642BB5-5A20-9342-8EFF-DC89A5D6D25C}"/>
              </a:ext>
            </a:extLst>
          </p:cNvPr>
          <p:cNvSpPr>
            <a:spLocks noGrp="1"/>
          </p:cNvSpPr>
          <p:nvPr>
            <p:ph type="title"/>
          </p:nvPr>
        </p:nvSpPr>
        <p:spPr>
          <a:xfrm>
            <a:off x="660400" y="1003300"/>
            <a:ext cx="11684000" cy="1460500"/>
          </a:xfrm>
        </p:spPr>
        <p:txBody>
          <a:bodyPr>
            <a:normAutofit/>
          </a:bodyPr>
          <a:lstStyle/>
          <a:p>
            <a:r>
              <a:rPr lang="en-US"/>
              <a:t>Questions?</a:t>
            </a:r>
          </a:p>
        </p:txBody>
      </p:sp>
      <p:sp>
        <p:nvSpPr>
          <p:cNvPr id="8" name="Text Placeholder 3">
            <a:extLst>
              <a:ext uri="{FF2B5EF4-FFF2-40B4-BE49-F238E27FC236}">
                <a16:creationId xmlns:a16="http://schemas.microsoft.com/office/drawing/2014/main" id="{7FB24E54-6692-1754-8A8B-F70393FA7DC6}"/>
              </a:ext>
            </a:extLst>
          </p:cNvPr>
          <p:cNvSpPr>
            <a:spLocks noGrp="1"/>
          </p:cNvSpPr>
          <p:nvPr>
            <p:ph type="body" sz="quarter" idx="1"/>
          </p:nvPr>
        </p:nvSpPr>
        <p:spPr>
          <a:xfrm>
            <a:off x="660400" y="508000"/>
            <a:ext cx="11684000" cy="1168400"/>
          </a:xfrm>
        </p:spPr>
        <p:txBody>
          <a:bodyPr>
            <a:normAutofit/>
          </a:bodyPr>
          <a:lstStyle/>
          <a:p>
            <a:pPr algn="ctr"/>
            <a:r>
              <a:rPr lang="en-US" sz="6000" b="1" dirty="0">
                <a:solidFill>
                  <a:srgbClr val="0070C0"/>
                </a:solidFill>
                <a:latin typeface="Times New Roman" panose="02020603050405020304" pitchFamily="18" charset="0"/>
                <a:cs typeface="Times New Roman" panose="02020603050405020304" pitchFamily="18" charset="0"/>
              </a:rPr>
              <a:t>Q &amp; A</a:t>
            </a:r>
          </a:p>
        </p:txBody>
      </p:sp>
    </p:spTree>
    <p:extLst>
      <p:ext uri="{BB962C8B-B14F-4D97-AF65-F5344CB8AC3E}">
        <p14:creationId xmlns:p14="http://schemas.microsoft.com/office/powerpoint/2010/main" val="3470587862"/>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F64338D-4E29-405C-878F-ACCE2401148F}"/>
              </a:ext>
            </a:extLst>
          </p:cNvPr>
          <p:cNvPicPr>
            <a:picLocks noChangeAspect="1"/>
          </p:cNvPicPr>
          <p:nvPr/>
        </p:nvPicPr>
        <p:blipFill>
          <a:blip r:embed="rId2"/>
          <a:stretch>
            <a:fillRect/>
          </a:stretch>
        </p:blipFill>
        <p:spPr>
          <a:xfrm>
            <a:off x="260233" y="883568"/>
            <a:ext cx="12615980" cy="7701233"/>
          </a:xfrm>
          <a:prstGeom prst="rect">
            <a:avLst/>
          </a:prstGeom>
        </p:spPr>
      </p:pic>
      <p:sp>
        <p:nvSpPr>
          <p:cNvPr id="3" name="Text Placeholder 2">
            <a:extLst>
              <a:ext uri="{FF2B5EF4-FFF2-40B4-BE49-F238E27FC236}">
                <a16:creationId xmlns:a16="http://schemas.microsoft.com/office/drawing/2014/main" id="{39E8A3D7-6903-47AE-A5CC-78AD685824C1}"/>
              </a:ext>
            </a:extLst>
          </p:cNvPr>
          <p:cNvSpPr>
            <a:spLocks/>
          </p:cNvSpPr>
          <p:nvPr/>
        </p:nvSpPr>
        <p:spPr>
          <a:xfrm>
            <a:off x="128588" y="861627"/>
            <a:ext cx="12747625" cy="8030346"/>
          </a:xfrm>
          <a:prstGeom prst="rect">
            <a:avLst/>
          </a:prstGeom>
        </p:spPr>
        <p:txBody>
          <a:bodyPr/>
          <a:lstStyle/>
          <a:p>
            <a:pPr marL="0" indent="0">
              <a:buNone/>
            </a:pPr>
            <a:endParaRPr lang="en-US" dirty="0"/>
          </a:p>
        </p:txBody>
      </p:sp>
    </p:spTree>
    <p:extLst>
      <p:ext uri="{BB962C8B-B14F-4D97-AF65-F5344CB8AC3E}">
        <p14:creationId xmlns:p14="http://schemas.microsoft.com/office/powerpoint/2010/main" val="973976162"/>
      </p:ext>
    </p:extLst>
  </p:cSld>
  <p:clrMapOvr>
    <a:masterClrMapping/>
  </p:clrMapOvr>
  <p:transition spd="med"/>
</p:sld>
</file>

<file path=ppt/theme/theme1.xml><?xml version="1.0" encoding="utf-8"?>
<a:theme xmlns:a="http://schemas.openxmlformats.org/drawingml/2006/main" name="New_Template1">
  <a:themeElements>
    <a:clrScheme name="New_Template1">
      <a:dk1>
        <a:srgbClr val="000000"/>
      </a:dk1>
      <a:lt1>
        <a:srgbClr val="FFFFFF"/>
      </a:lt1>
      <a:dk2>
        <a:srgbClr val="4F4F4F"/>
      </a:dk2>
      <a:lt2>
        <a:srgbClr val="BFBFBF"/>
      </a:lt2>
      <a:accent1>
        <a:srgbClr val="1B6BBC"/>
      </a:accent1>
      <a:accent2>
        <a:srgbClr val="42AAC9"/>
      </a:accent2>
      <a:accent3>
        <a:srgbClr val="518C15"/>
      </a:accent3>
      <a:accent4>
        <a:srgbClr val="DE9000"/>
      </a:accent4>
      <a:accent5>
        <a:srgbClr val="DB2800"/>
      </a:accent5>
      <a:accent6>
        <a:srgbClr val="B130C2"/>
      </a:accent6>
      <a:hlink>
        <a:srgbClr val="0000FF"/>
      </a:hlink>
      <a:folHlink>
        <a:srgbClr val="FF00FF"/>
      </a:folHlink>
    </a:clrScheme>
    <a:fontScheme name="New_Template1">
      <a:majorFont>
        <a:latin typeface="Avenir Light"/>
        <a:ea typeface="Avenir Light"/>
        <a:cs typeface="Avenir Light"/>
      </a:majorFont>
      <a:minorFont>
        <a:latin typeface="Avenir Light"/>
        <a:ea typeface="Avenir Light"/>
        <a:cs typeface="Avenir Light"/>
      </a:minorFont>
    </a:fontScheme>
    <a:fmtScheme name="New_Template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450000"/>
            <a:satOff val="-18071"/>
            <a:lumOff val="-14609"/>
          </a:schemeClr>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all" spc="384" normalizeH="0" baseline="0">
            <a:ln>
              <a:noFill/>
            </a:ln>
            <a:solidFill>
              <a:srgbClr val="FFFFFF"/>
            </a:solidFill>
            <a:effectLst/>
            <a:uFillTx/>
            <a:latin typeface="Avenir Medium"/>
            <a:ea typeface="Avenir Medium"/>
            <a:cs typeface="Avenir Medium"/>
            <a:sym typeface="Avenir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FFFFFF"/>
            </a:solidFill>
            <a:effectLst/>
            <a:uFillTx/>
            <a:latin typeface="+mn-lt"/>
            <a:ea typeface="+mn-ea"/>
            <a:cs typeface="+mn-cs"/>
            <a:sym typeface="Avenir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New_Template1">
  <a:themeElements>
    <a:clrScheme name="New_Template1">
      <a:dk1>
        <a:srgbClr val="000000"/>
      </a:dk1>
      <a:lt1>
        <a:srgbClr val="FFFFFF"/>
      </a:lt1>
      <a:dk2>
        <a:srgbClr val="4F4F4F"/>
      </a:dk2>
      <a:lt2>
        <a:srgbClr val="BFBFBF"/>
      </a:lt2>
      <a:accent1>
        <a:srgbClr val="1B6BBC"/>
      </a:accent1>
      <a:accent2>
        <a:srgbClr val="42AAC9"/>
      </a:accent2>
      <a:accent3>
        <a:srgbClr val="518C15"/>
      </a:accent3>
      <a:accent4>
        <a:srgbClr val="DE9000"/>
      </a:accent4>
      <a:accent5>
        <a:srgbClr val="DB2800"/>
      </a:accent5>
      <a:accent6>
        <a:srgbClr val="B130C2"/>
      </a:accent6>
      <a:hlink>
        <a:srgbClr val="0000FF"/>
      </a:hlink>
      <a:folHlink>
        <a:srgbClr val="FF00FF"/>
      </a:folHlink>
    </a:clrScheme>
    <a:fontScheme name="New_Template1">
      <a:majorFont>
        <a:latin typeface="Avenir Light"/>
        <a:ea typeface="Avenir Light"/>
        <a:cs typeface="Avenir Light"/>
      </a:majorFont>
      <a:minorFont>
        <a:latin typeface="Avenir Light"/>
        <a:ea typeface="Avenir Light"/>
        <a:cs typeface="Avenir Light"/>
      </a:minorFont>
    </a:fontScheme>
    <a:fmtScheme name="New_Template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450000"/>
            <a:satOff val="-18071"/>
            <a:lumOff val="-14609"/>
          </a:schemeClr>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all" spc="384" normalizeH="0" baseline="0">
            <a:ln>
              <a:noFill/>
            </a:ln>
            <a:solidFill>
              <a:srgbClr val="FFFFFF"/>
            </a:solidFill>
            <a:effectLst/>
            <a:uFillTx/>
            <a:latin typeface="Avenir Medium"/>
            <a:ea typeface="Avenir Medium"/>
            <a:cs typeface="Avenir Medium"/>
            <a:sym typeface="Avenir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FFFFFF"/>
            </a:solidFill>
            <a:effectLst/>
            <a:uFillTx/>
            <a:latin typeface="+mn-lt"/>
            <a:ea typeface="+mn-ea"/>
            <a:cs typeface="+mn-cs"/>
            <a:sym typeface="Avenir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AUN Power Point Template</Template>
  <TotalTime>1472</TotalTime>
  <Words>759</Words>
  <Application>Microsoft Macintosh PowerPoint</Application>
  <PresentationFormat>Custom</PresentationFormat>
  <Paragraphs>100</Paragraphs>
  <Slides>23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American Typewriter</vt:lpstr>
      <vt:lpstr>Avenir Book</vt:lpstr>
      <vt:lpstr>Avenir Light</vt:lpstr>
      <vt:lpstr>Helvetica Neue</vt:lpstr>
      <vt:lpstr>Times New Roman</vt:lpstr>
      <vt:lpstr>Wingdings</vt:lpstr>
      <vt:lpstr>New_Template1</vt:lpstr>
      <vt:lpstr>PowerPoint Presentation</vt:lpstr>
      <vt:lpstr>time management as an essential college skill</vt:lpstr>
      <vt:lpstr>General question</vt:lpstr>
      <vt:lpstr>The meaning of time management</vt:lpstr>
      <vt:lpstr>Who do you want to be?</vt:lpstr>
      <vt:lpstr>Time management</vt:lpstr>
      <vt:lpstr>To realize the value of time</vt:lpstr>
      <vt:lpstr>Some questions</vt:lpstr>
      <vt:lpstr>The significance of time management at aun </vt:lpstr>
      <vt:lpstr>activity</vt:lpstr>
      <vt:lpstr>Time management techniques</vt:lpstr>
      <vt:lpstr>prioritization</vt:lpstr>
      <vt:lpstr>activity</vt:lpstr>
      <vt:lpstr>The pareto principle</vt:lpstr>
      <vt:lpstr>The pareto principle</vt:lpstr>
      <vt:lpstr>Setting Deadlines</vt:lpstr>
      <vt:lpstr>Setting boundaries</vt:lpstr>
      <vt:lpstr>BE WARY OF Time leak</vt:lpstr>
      <vt:lpstr>Other notes on  time management</vt:lpstr>
      <vt:lpstr>activity</vt:lpstr>
      <vt:lpstr>References</vt:lpstr>
      <vt:lpstr>Questions?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AUN WRITING CENTER</dc:title>
  <dc:creator>Soma Wokemba</dc:creator>
  <cp:lastModifiedBy>Emilienne Idorenyin Akpan</cp:lastModifiedBy>
  <cp:revision>109</cp:revision>
  <dcterms:modified xsi:type="dcterms:W3CDTF">2024-09-13T12:49:18Z</dcterms:modified>
</cp:coreProperties>
</file>