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sldIdLst>
    <p:sldId id="256" r:id="rId2"/>
    <p:sldId id="269" r:id="rId3"/>
    <p:sldId id="274" r:id="rId4"/>
    <p:sldId id="270" r:id="rId5"/>
    <p:sldId id="271" r:id="rId6"/>
    <p:sldId id="268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4"/>
  </p:normalViewPr>
  <p:slideViewPr>
    <p:cSldViewPr>
      <p:cViewPr varScale="1">
        <p:scale>
          <a:sx n="121" d="100"/>
          <a:sy n="121" d="100"/>
        </p:scale>
        <p:origin x="13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FF97F9B-D523-406C-8C55-9FA7EB2FFC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091CD64-D5B7-8A38-CC93-955C4957AA1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498063D-4E3C-3842-1C66-2CF12FB1586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0995BC52-6421-5BD8-5C03-9F8FE24DA4B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C7FF6642-2BD5-574A-0FCD-8780DA25444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83DBEC4F-C8E6-F099-72C3-79EC277381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6E1D557-CE24-4247-9D66-6D81BD54B3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EA72AF7-C229-2570-72C0-E8BDB73AF8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ABB1D0-9E4B-3F48-8E67-7100F1E6DB3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E2C3555-C405-EFBA-18B1-C2E9AD383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7E82D40-D1B0-D42D-7E3A-A5C107D3CD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7A06A277-CF74-6CBC-FC29-9A3A55157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64212C-3823-9F4C-9E91-F2DA0F1DD5B0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E6A10F2-5AB2-DBBB-C5CB-7714E68C67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99837475-82BD-2210-DA3E-97EF49B4F6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5A277D1C-6DFF-6DD1-A361-A781AEBE27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BDAE52-F4E4-D445-8CC7-82EA1B1C3872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4791D474-1D56-5B83-0180-F98B752895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3E3B540-6DF6-FF72-FB9A-9CAF6E2960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28B76D5F-E511-DBC7-75A6-4E68E5FCD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92BD17-3114-E149-BDB1-58436540AB1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9907376-13A9-2C65-BD39-DA20D60EB2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16D2D70-091C-B229-9DB2-E22F3C4DE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544A0A7B-AD7F-3E99-47F6-B90CDEB8DB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810228-7090-2446-A4DD-C1F98AC862E5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0D6F2B9-C724-B44A-4176-BD35158D98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FD6D3D1-ED03-EEB0-B01E-5C907806AA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F02F6B98-2078-C5C4-C4E7-52AA165CC0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3316DB-5393-CA4A-8E2F-F6400EABECC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853C23BB-EF3E-9398-B51B-17CE31F751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97FBFFD-DBC2-CE4F-177C-9D9627487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D1E9A17D-3D1B-BBB5-8C79-76ED127024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CA71F3-57AA-B041-B882-37DCF0EB0E9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0FF4C5E9-0B6E-E755-068C-E7D68E904B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6FC3135A-04C2-D772-88CC-6FCAEE2A7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1ADB03DE-C5AB-943A-1035-B32275FD1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12CE43-C626-3340-AECA-8FCE99A3686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AF34685A-C18D-B4DB-1483-71F223D5D5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FF79D206-9CDB-A7A5-5F39-4D883A7D6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D4324C76-31D4-670F-9325-D3DB83578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97588C-32E5-A545-B815-7D517011429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7E98776C-D764-2285-113C-EFCEF36F48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B36A6B1-9E0B-38E4-2E88-634DC1CFF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E380B601-BA52-81AD-587F-F0D8CDDC54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EB1C73-A5B2-1342-9FAC-1E6369ADC80F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290A2A02-28DD-D78E-A19A-55BCC3D9AE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F894258-0F54-3D83-5EE0-E9B13FBCF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681B45E-A638-6A46-4B59-C33D144F0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D387B3-6199-0D4F-8E1B-CEC783425E0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46E7014-4240-E948-E981-846E4FD6AF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2DC28C0F-7DDE-9371-3A14-67FAD89933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B2DA8710-06D2-CB20-9EBA-74767F637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8BC654-52E1-FE4F-94BB-544D72B9E366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D667AA1-140A-F034-88EF-2B9B121E3B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B5286248-1E1F-21E8-12A8-150384109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itlemaster_med">
            <a:extLst>
              <a:ext uri="{FF2B5EF4-FFF2-40B4-BE49-F238E27FC236}">
                <a16:creationId xmlns:a16="http://schemas.microsoft.com/office/drawing/2014/main" id="{067FE110-937D-10D4-6A86-CB9E7A31D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2C8ACCD-2354-F04D-0DDA-356A1CEA7F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F92329-F6EB-1FD7-A7E9-D0020BF65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F1EA14-45CB-AB05-602F-8F6B7FD87F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D1F1F433-CB57-044D-919F-6EA954AA42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221139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79238F-A210-40F5-3F01-4974DF6573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F57FC0-BD98-69EE-52CE-2A567FB19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52806775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C3D86EA-C6C1-58A0-E72D-51FEA7F990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98B1DA-8CB5-8A64-F9E7-AB7AF9C37A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163540636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C982552-0F05-AD48-F0EC-0FD4844063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A842E39-B907-E024-C8CE-C365DF2687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364968066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7F49B-8847-74BE-8D2C-00786DFCBB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435E66A-A9A7-73B1-9A70-972666726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290771656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8A5F36E-C0FB-E9D3-CE4A-41B56AE418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C95602A-6EB7-E3FA-493B-445DF78071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26830259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E0321A22-1AD6-41D2-C13A-32BE61148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192F5D7-AEF7-2DA0-ED56-2896220DD6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200608333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8A8E8BC-23C6-49C7-AF51-6602E6EB17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0844177-5A6D-581F-E24A-68A8768C8D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205058739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038328-4591-B829-9B40-64E6E27242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154E10D-F203-44C5-B9A4-7FF691547B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233043005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57FD683-A2B9-8DAC-AA57-F94552B1A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86CD85-2CC0-6ECE-F8CA-D89E60DBD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114831119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212288-3DBE-D856-C120-FA8AD35D34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6B768AF-5FC5-5D4D-EDEF-CA941C06C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  <p:extLst>
      <p:ext uri="{BB962C8B-B14F-4D97-AF65-F5344CB8AC3E}">
        <p14:creationId xmlns:p14="http://schemas.microsoft.com/office/powerpoint/2010/main" val="23676288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BDF2687-509A-638D-6AC7-1C15ABB0CF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F57393FF-11FF-59C6-A8E7-364F3EF46F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altLang="en-US">
                <a:latin typeface="Arial" charset="0"/>
              </a:endParaRPr>
            </a:p>
          </p:txBody>
        </p:sp>
        <p:pic>
          <p:nvPicPr>
            <p:cNvPr id="1032" name="Picture 4" descr="slidemaster_med3">
              <a:extLst>
                <a:ext uri="{FF2B5EF4-FFF2-40B4-BE49-F238E27FC236}">
                  <a16:creationId xmlns:a16="http://schemas.microsoft.com/office/drawing/2014/main" id="{02124203-220E-03B4-2A80-7E660C4DE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ctangle 5">
            <a:extLst>
              <a:ext uri="{FF2B5EF4-FFF2-40B4-BE49-F238E27FC236}">
                <a16:creationId xmlns:a16="http://schemas.microsoft.com/office/drawing/2014/main" id="{D24DB86F-B936-712D-B1A6-DA59C0F0C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6FD0F797-2B6E-62A5-BDEE-C2E3E5869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65F30D5-7AF0-1CB3-3CF3-0BCE24A8C8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606218AF-A710-BAB7-A40F-35C3D46F91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324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lgerian" pitchFamily="82" charset="0"/>
              </a:defRPr>
            </a:lvl1pPr>
          </a:lstStyle>
          <a:p>
            <a:pPr>
              <a:defRPr/>
            </a:pPr>
            <a:r>
              <a:rPr lang="en-US" altLang="en-US"/>
              <a:t>STUDENT ACADEMIC SKILLS CENTER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706FE94-E51A-9795-8F7A-34265F063B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6000" b="1" dirty="0"/>
              <a:t>Time Management </a:t>
            </a:r>
          </a:p>
        </p:txBody>
      </p:sp>
      <p:sp>
        <p:nvSpPr>
          <p:cNvPr id="4099" name="Text Box 4">
            <a:extLst>
              <a:ext uri="{FF2B5EF4-FFF2-40B4-BE49-F238E27FC236}">
                <a16:creationId xmlns:a16="http://schemas.microsoft.com/office/drawing/2014/main" id="{24BD9D74-333B-B53C-1524-9CB4461EB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415088"/>
            <a:ext cx="441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00" name="Text Box 5">
            <a:extLst>
              <a:ext uri="{FF2B5EF4-FFF2-40B4-BE49-F238E27FC236}">
                <a16:creationId xmlns:a16="http://schemas.microsoft.com/office/drawing/2014/main" id="{AB5763D3-8EE9-7978-8F98-E34527874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415088"/>
            <a:ext cx="441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3B44E3A-A6A8-6933-F5A7-41BCFA15A22B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400" b="1" dirty="0">
                <a:solidFill>
                  <a:srgbClr val="0070C0"/>
                </a:solidFill>
              </a:rPr>
              <a:t>For College Students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8A41E-A5E2-38C5-2724-989CEE19D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           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8A744-0750-0EDA-63BD-DD589401C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ffectLst/>
              </a:rPr>
              <a:t>Time is critical in all our endeavors. It is important for everybody: students, workers, business activities, etc. </a:t>
            </a:r>
          </a:p>
          <a:p>
            <a:pPr eaLnBrk="1" hangingPunct="1">
              <a:defRPr/>
            </a:pPr>
            <a:r>
              <a:rPr lang="en-US" dirty="0">
                <a:effectLst/>
              </a:rPr>
              <a:t>Good time management helps one to prioritize all work tasks and achieve goals faster.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D6083-D450-77D3-26CB-C1E346899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619A2-8041-83E6-5D81-F3F85A43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          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831DD-EA53-88EF-E008-4A95F8DE7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/>
              </a:rPr>
              <a:t>When you manage your time better, you will be able to take on new opportunities and sustainably grow your skills.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35255-0925-8044-EF26-EC164291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C19E-9286-BDAC-0891-2C28349B1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            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DA643-D3A9-21A6-793A-E7D78941B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ffectLst/>
              </a:rPr>
              <a:t>There are different ways to tackle the issue of time management — you can download apps, adjust your sleep time, create lists, etc. </a:t>
            </a:r>
          </a:p>
          <a:p>
            <a:pPr eaLnBrk="1" hangingPunct="1">
              <a:defRPr/>
            </a:pPr>
            <a:r>
              <a:rPr lang="en-US" dirty="0">
                <a:effectLst/>
              </a:rPr>
              <a:t>But if you don’t fully understand why it is important for you to better manage your time, those apps and lists are useless.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A95427-BCA2-9474-60B7-6CAD1A42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32730-E51F-4CFE-E8FC-363CCC2C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              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EDF1C-C371-EEB8-7738-42E611B74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ffectLst/>
              </a:rPr>
              <a:t>You have to first look at the big picture. </a:t>
            </a:r>
          </a:p>
          <a:p>
            <a:pPr eaLnBrk="1" hangingPunct="1">
              <a:defRPr/>
            </a:pPr>
            <a:r>
              <a:rPr lang="en-US" dirty="0">
                <a:effectLst/>
              </a:rPr>
              <a:t>Understand why managing your time effectively is essential and what you will gain from it. </a:t>
            </a:r>
            <a:endParaRPr lang="en-US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80C79-132D-10A3-379B-F11894E51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>
                <a:effectLst/>
              </a:rPr>
              <a:t>Time management is the process of planning and exercising conscious control of time spent on specific activities, especially to increase effectiveness, efficiency, and productivity.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877D7B-1E19-7B51-1D86-252EE343E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F0E865-2982-922E-912F-0059CD5B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What is Time Management?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CBBB6-5EC9-5808-D791-2716D0990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B1D84FA0-7337-BC52-6AA0-E3B2B8A4AD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057400"/>
            <a:ext cx="640080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/>
              <a:t>Good time management skills = academic success.</a:t>
            </a:r>
          </a:p>
          <a:p>
            <a:pPr eaLnBrk="1" hangingPunct="1">
              <a:defRPr/>
            </a:pPr>
            <a:r>
              <a:rPr lang="en-US" altLang="en-US"/>
              <a:t>Time management has two parts: managing time and managing goals.</a:t>
            </a:r>
          </a:p>
        </p:txBody>
      </p:sp>
      <p:sp>
        <p:nvSpPr>
          <p:cNvPr id="6158" name="Rectangle 14">
            <a:extLst>
              <a:ext uri="{FF2B5EF4-FFF2-40B4-BE49-F238E27FC236}">
                <a16:creationId xmlns:a16="http://schemas.microsoft.com/office/drawing/2014/main" id="{436E7D1E-C9F2-BDAC-CFFF-AE1657D9D2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Time Management 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89F1C-3A86-622E-B5BD-F65C6608A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B56DA8BF-A5A0-516D-34FD-3AE40870A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Manage Time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23AC651-CBF6-8D27-03EE-BBDA99ACA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Term Calendar</a:t>
            </a:r>
          </a:p>
          <a:p>
            <a:pPr eaLnBrk="1" hangingPunct="1">
              <a:defRPr/>
            </a:pPr>
            <a:r>
              <a:rPr lang="en-US" altLang="en-US" dirty="0"/>
              <a:t>Weekly Schedule</a:t>
            </a:r>
          </a:p>
          <a:p>
            <a:pPr eaLnBrk="1" hangingPunct="1">
              <a:defRPr/>
            </a:pPr>
            <a:r>
              <a:rPr lang="en-US" altLang="en-US" dirty="0"/>
              <a:t>To-do list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5182F-623A-8A56-451F-47FC3F7CA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467C7B6D-EE15-8D3D-5334-0703B87D5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Term Calendar		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F180B01F-4267-F25F-552A-41137D21D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2400" dirty="0"/>
              <a:t>Read your syllabus for each class and record all academic events, deadlines, and due dates.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2400" dirty="0"/>
              <a:t>Break down large projects into smaller tasks.  (Ex: a large term paper can be broken down into finding a topic, doing research, outlining the paper, writing the paper, editing the paper, and checking the bibliography.)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2400" dirty="0"/>
              <a:t>Post the calendar on the wall near your desk to use as a point of reference throughout the semester.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739A86-89DC-3A7D-D529-A99E4D523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Weekly Calendar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5E963A5-B4D3-B880-D884-93CA8794D7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2800"/>
              <a:t>List what you do in a day to “see” how your time is being used.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2800"/>
              <a:t>Find the spaces of time that are available (time between classes, waiting for friends after their classes, etc.).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2800"/>
              <a:t>Start with a calendar that breaks the day into hours.  Put all commitments on the calendar.  This is a graphical map of your time for each week.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6170F-DA32-9222-86F0-BEC7956AC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44B4049-F182-6BB2-DD95-0E1CAD1F0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To Do List 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C49D26D-498A-F65E-12EB-23ACE18FC1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/>
              <a:t>Each day write a to do list on a small piece of paper or an index card as a guide for your day.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/>
              <a:t>This sets your intention to accomplish specific tasks during your day.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/>
              <a:t>How are you going to use your time?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B2E46-4A83-3855-32DB-864A2FBA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43F08E34-D3F2-03B6-8AE4-3BE5B7A8A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Strategies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5BE3F06-7022-9AAA-C411-FC38A231D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en-US" altLang="en-US" sz="2400"/>
              <a:t>Use your daylight hours.  An hour of studying during the day is more productive than an hour after dinner.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en-US" altLang="en-US" sz="2400"/>
              <a:t>During the week, schedule time for review for every class.  This builds an active review time.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en-US" altLang="en-US" sz="2400"/>
              <a:t>Specify when you will spend time studying for each class—set beginning and ending times—create a routine for success.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en-US" altLang="en-US" sz="2400"/>
              <a:t>Use small chunks of time—even 5-15 minutes between classes—since they are valuable for study.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37E5A-A2B3-ED46-A6F3-13907F141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2C2F0EB-945E-F29A-D902-493D6DE665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Strategies (cont.)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96F498B-378F-D0B7-5CD1-0090B0EA80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en-US" dirty="0"/>
              <a:t>Schedule exercise.</a:t>
            </a:r>
          </a:p>
          <a:p>
            <a:pPr marL="609600" indent="-609600" eaLnBrk="1" hangingPunct="1">
              <a:defRPr/>
            </a:pPr>
            <a:r>
              <a:rPr lang="en-US" altLang="en-US" dirty="0"/>
              <a:t>Consistent sleep schedules support deep sleep.</a:t>
            </a:r>
          </a:p>
          <a:p>
            <a:pPr marL="609600" indent="-609600" eaLnBrk="1" hangingPunct="1">
              <a:defRPr/>
            </a:pPr>
            <a:r>
              <a:rPr lang="en-US" altLang="en-US" dirty="0"/>
              <a:t>Eat breakfast every day.</a:t>
            </a:r>
          </a:p>
          <a:p>
            <a:pPr marL="609600" indent="-609600" eaLnBrk="1" hangingPunct="1">
              <a:defRPr/>
            </a:pPr>
            <a:r>
              <a:rPr lang="en-US" altLang="en-US" dirty="0"/>
              <a:t>Take time for yourself.</a:t>
            </a:r>
          </a:p>
          <a:p>
            <a:pPr marL="609600" indent="-609600" eaLnBrk="1" hangingPunct="1">
              <a:defRPr/>
            </a:pPr>
            <a:r>
              <a:rPr lang="en-US" altLang="en-US" dirty="0"/>
              <a:t>Learn to say no.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D75E0-7910-2ABA-D772-97F5D2F95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0FC743FF-FE6E-DCA0-1AF3-B66EAB4A2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914400" indent="-914400" eaLnBrk="1" hangingPunct="1">
              <a:defRPr/>
            </a:pPr>
            <a:r>
              <a:rPr lang="en-US" altLang="en-US"/>
              <a:t>Manage your goals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5AC8C22-D765-4E4A-4C24-1C8846B35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en-US"/>
              <a:t>Goal Setting: </a:t>
            </a:r>
            <a:r>
              <a:rPr lang="en-US" altLang="en-US" sz="2400"/>
              <a:t>(You are more likely to be a successful student if you have a clear idea of what you want to achieve and accomplish.)</a:t>
            </a:r>
          </a:p>
          <a:p>
            <a:pPr marL="609600" indent="-609600" eaLnBrk="1" hangingPunct="1">
              <a:defRPr/>
            </a:pPr>
            <a:r>
              <a:rPr lang="en-US" altLang="en-US"/>
              <a:t>Write out long range goals.</a:t>
            </a:r>
          </a:p>
          <a:p>
            <a:pPr marL="1371600" lvl="2" indent="-4572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800"/>
              <a:t>Why am I attending college?</a:t>
            </a:r>
          </a:p>
          <a:p>
            <a:pPr marL="1371600" lvl="2" indent="-4572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800"/>
              <a:t>What do I hope to achieve?</a:t>
            </a:r>
          </a:p>
          <a:p>
            <a:pPr marL="1371600" lvl="2" indent="-4572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800"/>
              <a:t>Choose your top five goals.</a:t>
            </a:r>
          </a:p>
          <a:p>
            <a:pPr marL="1371600" lvl="2" indent="-4572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800"/>
              <a:t>How can I achieve my goals?</a:t>
            </a:r>
            <a:endParaRPr lang="en-US" altLang="en-US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71A70-67A0-10A3-975F-73B5AFC23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CD7AD1EE-601E-4ADD-5338-A7BB6EF93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>
              <a:defRPr/>
            </a:pPr>
            <a:r>
              <a:rPr lang="en-US" altLang="en-US"/>
              <a:t>Manage your goals (cont.)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8D26165-530C-4729-B3A2-2ED86A034D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219200"/>
            <a:ext cx="6400800" cy="4876800"/>
          </a:xfrm>
        </p:spPr>
        <p:txBody>
          <a:bodyPr/>
          <a:lstStyle/>
          <a:p>
            <a:pPr marL="1371600" lvl="2" indent="-457200" eaLnBrk="1" hangingPunct="1">
              <a:lnSpc>
                <a:spcPct val="90000"/>
              </a:lnSpc>
              <a:defRPr/>
            </a:pPr>
            <a:r>
              <a:rPr lang="en-US" altLang="en-US" b="1" dirty="0"/>
              <a:t>Strategies:</a:t>
            </a:r>
          </a:p>
          <a:p>
            <a:pPr marL="1752600" lvl="3" indent="-381000" eaLnBrk="1" hangingPunct="1">
              <a:lnSpc>
                <a:spcPct val="90000"/>
              </a:lnSpc>
              <a:defRPr/>
            </a:pPr>
            <a:r>
              <a:rPr lang="en-US" altLang="en-US" sz="2400" dirty="0"/>
              <a:t>Write specific goals that are measurable (example: B+ average and attend all classes.)</a:t>
            </a:r>
          </a:p>
          <a:p>
            <a:pPr marL="1752600" lvl="3" indent="-381000" eaLnBrk="1" hangingPunct="1">
              <a:lnSpc>
                <a:spcPct val="90000"/>
              </a:lnSpc>
              <a:defRPr/>
            </a:pPr>
            <a:r>
              <a:rPr lang="en-US" altLang="en-US" sz="2400" dirty="0"/>
              <a:t>Write realistic goals.  Challenge yourself, don’t defeat yourself.  </a:t>
            </a:r>
          </a:p>
          <a:p>
            <a:pPr marL="1752600" lvl="3" indent="-381000" eaLnBrk="1" hangingPunct="1">
              <a:lnSpc>
                <a:spcPct val="90000"/>
              </a:lnSpc>
              <a:defRPr/>
            </a:pPr>
            <a:r>
              <a:rPr lang="en-US" altLang="en-US" sz="2400" dirty="0"/>
              <a:t>Discuss your goals with a mentor.</a:t>
            </a:r>
          </a:p>
          <a:p>
            <a:pPr marL="1752600" lvl="3" indent="-381000" eaLnBrk="1" hangingPunct="1">
              <a:lnSpc>
                <a:spcPct val="90000"/>
              </a:lnSpc>
              <a:defRPr/>
            </a:pPr>
            <a:r>
              <a:rPr lang="en-US" altLang="en-US" sz="2400" dirty="0"/>
              <a:t>Post your goals where you can see them.  Periodically review your goals.</a:t>
            </a:r>
          </a:p>
          <a:p>
            <a:pPr marL="1752600" lvl="3" indent="-381000" eaLnBrk="1" hangingPunct="1">
              <a:lnSpc>
                <a:spcPct val="90000"/>
              </a:lnSpc>
              <a:defRPr/>
            </a:pPr>
            <a:r>
              <a:rPr lang="en-US" altLang="en-US" sz="2400" dirty="0"/>
              <a:t>Goals must be clear, concrete, and important.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2DBB5-1B3D-5695-FD08-182D2F74D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4184D10E-6858-1F72-450A-D7E154353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Review of Time Management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DD3515F-5605-DB55-4E6B-6961CE20C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en-US"/>
              <a:t>Manage your time</a:t>
            </a:r>
          </a:p>
          <a:p>
            <a:pPr marL="609600" indent="-6096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/>
              <a:t>	</a:t>
            </a:r>
            <a:r>
              <a:rPr lang="en-US" altLang="en-US" sz="2400"/>
              <a:t>Term Calendar</a:t>
            </a:r>
          </a:p>
          <a:p>
            <a:pPr marL="609600" indent="-6096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400"/>
              <a:t>	Weekly Calendar</a:t>
            </a:r>
          </a:p>
          <a:p>
            <a:pPr marL="609600" indent="-6096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400"/>
              <a:t>	To do list</a:t>
            </a:r>
          </a:p>
          <a:p>
            <a:pPr marL="609600" indent="-609600" eaLnBrk="1" hangingPunct="1">
              <a:defRPr/>
            </a:pPr>
            <a:r>
              <a:rPr lang="en-US" altLang="en-US"/>
              <a:t>Manage your goals:</a:t>
            </a:r>
          </a:p>
          <a:p>
            <a:pPr marL="609600" indent="-6096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/>
              <a:t>	</a:t>
            </a:r>
            <a:r>
              <a:rPr lang="en-US" altLang="en-US" sz="2400"/>
              <a:t>Write out your goals.</a:t>
            </a:r>
          </a:p>
          <a:p>
            <a:pPr marL="609600" indent="-609600" eaLnBrk="1" hangingPunct="1">
              <a:buClr>
                <a:schemeClr val="folHlink"/>
              </a:buClr>
              <a:buFontTx/>
              <a:buChar char="•"/>
              <a:defRPr/>
            </a:pPr>
            <a:r>
              <a:rPr lang="en-US" altLang="en-US" sz="2400"/>
              <a:t>	Discuss your goals with a mentor.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0E825E2-C845-6ABC-5D20-7BAB74EED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Study Tips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7C29E0F-8864-DBE8-1E8A-D66FF6DEB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en-US" sz="2800"/>
              <a:t>Identify your best time of the day.</a:t>
            </a:r>
          </a:p>
          <a:p>
            <a:pPr marL="609600" indent="-609600" eaLnBrk="1" hangingPunct="1">
              <a:defRPr/>
            </a:pPr>
            <a:r>
              <a:rPr lang="en-US" altLang="en-US" sz="2800"/>
              <a:t>Study difficult and boring subjects first.</a:t>
            </a:r>
          </a:p>
          <a:p>
            <a:pPr marL="609600" indent="-609600" eaLnBrk="1" hangingPunct="1">
              <a:defRPr/>
            </a:pPr>
            <a:r>
              <a:rPr lang="en-US" altLang="en-US" sz="2800"/>
              <a:t>Use the same place for formal study time.</a:t>
            </a:r>
          </a:p>
          <a:p>
            <a:pPr marL="609600" indent="-609600" eaLnBrk="1" hangingPunct="1">
              <a:defRPr/>
            </a:pPr>
            <a:r>
              <a:rPr lang="en-US" altLang="en-US" sz="2800"/>
              <a:t>Use the library.</a:t>
            </a:r>
          </a:p>
          <a:p>
            <a:pPr marL="609600" indent="-609600" eaLnBrk="1" hangingPunct="1">
              <a:defRPr/>
            </a:pPr>
            <a:r>
              <a:rPr lang="en-US" altLang="en-US" sz="2800"/>
              <a:t>Avoid distractions.</a:t>
            </a:r>
          </a:p>
          <a:p>
            <a:pPr marL="609600" indent="-609600" eaLnBrk="1" hangingPunct="1">
              <a:defRPr/>
            </a:pPr>
            <a:r>
              <a:rPr lang="en-US" altLang="en-US" sz="2800"/>
              <a:t>Use waiting time.</a:t>
            </a:r>
          </a:p>
          <a:p>
            <a:pPr marL="609600" indent="-609600" eaLnBrk="1" hangingPunct="1">
              <a:defRPr/>
            </a:pPr>
            <a:r>
              <a:rPr lang="en-US" altLang="en-US" sz="2800"/>
              <a:t>Treat college as a full-time job.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DB8B-9DC7-0F39-F20B-FA54A07A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Why Time Management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A50A3-F0A0-35C4-7E78-BD42F491C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 summary, time management helps us learn that:</a:t>
            </a:r>
          </a:p>
          <a:p>
            <a:pPr eaLnBrk="1" hangingPunct="1">
              <a:defRPr/>
            </a:pPr>
            <a:r>
              <a:rPr lang="en-US" dirty="0"/>
              <a:t>Time is limited</a:t>
            </a:r>
          </a:p>
          <a:p>
            <a:pPr eaLnBrk="1" hangingPunct="1">
              <a:defRPr/>
            </a:pPr>
            <a:r>
              <a:rPr lang="en-US" dirty="0"/>
              <a:t>You can accomplish more with less effort if you focus</a:t>
            </a:r>
          </a:p>
          <a:p>
            <a:pPr eaLnBrk="1" hangingPunct="1">
              <a:defRPr/>
            </a:pPr>
            <a:r>
              <a:rPr lang="en-US" dirty="0"/>
              <a:t>You can improve your decision making ability</a:t>
            </a:r>
          </a:p>
          <a:p>
            <a:pPr eaLnBrk="1" hangingPunct="1">
              <a:defRPr/>
            </a:pPr>
            <a:r>
              <a:rPr lang="en-US" dirty="0"/>
              <a:t>Stress can be reduced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0A219-AA37-ACAD-FB4C-BA7527EAC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DA423-6437-EB1A-3482-F19E1044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Why Time Management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557D9-2981-AA59-7FCE-48C7E3377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You can have free time</a:t>
            </a:r>
          </a:p>
          <a:p>
            <a:pPr eaLnBrk="1" hangingPunct="1">
              <a:defRPr/>
            </a:pPr>
            <a:r>
              <a:rPr lang="en-US" dirty="0"/>
              <a:t>You can acquire self discipline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ABAF9-DE07-067F-FC02-96336961F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536C9-29CD-A844-439D-7DB8A35C1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END.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2D985-54BA-1258-58D2-96E049166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             THANK YOU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97A13E-9609-1D99-CC52-1958982F7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209</TotalTime>
  <Words>813</Words>
  <Application>Microsoft Macintosh PowerPoint</Application>
  <PresentationFormat>On-screen Show (4:3)</PresentationFormat>
  <Paragraphs>104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Algerian</vt:lpstr>
      <vt:lpstr>Arial</vt:lpstr>
      <vt:lpstr>Wingdings</vt:lpstr>
      <vt:lpstr>Proposal</vt:lpstr>
      <vt:lpstr>Time Management </vt:lpstr>
      <vt:lpstr>            Introduction</vt:lpstr>
      <vt:lpstr>            Introduction</vt:lpstr>
      <vt:lpstr>             Introduction</vt:lpstr>
      <vt:lpstr>              Introduction </vt:lpstr>
      <vt:lpstr>What is Time Management?</vt:lpstr>
      <vt:lpstr>Time Management </vt:lpstr>
      <vt:lpstr>Manage Time</vt:lpstr>
      <vt:lpstr>Term Calendar  </vt:lpstr>
      <vt:lpstr>Weekly Calendar</vt:lpstr>
      <vt:lpstr>To Do List </vt:lpstr>
      <vt:lpstr>Strategies </vt:lpstr>
      <vt:lpstr>Strategies (cont.)</vt:lpstr>
      <vt:lpstr>Manage your goals</vt:lpstr>
      <vt:lpstr>Manage your goals (cont.)</vt:lpstr>
      <vt:lpstr>Review of Time Management</vt:lpstr>
      <vt:lpstr>Study Tips</vt:lpstr>
      <vt:lpstr>Why Time Management is Important</vt:lpstr>
      <vt:lpstr>Why Time Management is Important</vt:lpstr>
      <vt:lpstr>The END.</vt:lpstr>
    </vt:vector>
  </TitlesOfParts>
  <Company>Univeristy of Nevada, Reno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Management</dc:title>
  <dc:creator>rustyw</dc:creator>
  <cp:lastModifiedBy>Emilienne Idorenyin Akpan</cp:lastModifiedBy>
  <cp:revision>54</cp:revision>
  <dcterms:created xsi:type="dcterms:W3CDTF">2006-06-06T20:09:52Z</dcterms:created>
  <dcterms:modified xsi:type="dcterms:W3CDTF">2024-02-25T20:15:05Z</dcterms:modified>
</cp:coreProperties>
</file>