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0.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1.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6" r:id="rId4"/>
    <p:sldMasterId id="2147483720" r:id="rId5"/>
    <p:sldMasterId id="2147483732" r:id="rId6"/>
    <p:sldMasterId id="2147483744" r:id="rId7"/>
    <p:sldMasterId id="2147483756" r:id="rId8"/>
    <p:sldMasterId id="2147483772" r:id="rId9"/>
    <p:sldMasterId id="2147483786" r:id="rId10"/>
    <p:sldMasterId id="2147483798" r:id="rId11"/>
    <p:sldMasterId id="2147483810" r:id="rId12"/>
  </p:sldMasterIdLst>
  <p:sldIdLst>
    <p:sldId id="256" r:id="rId13"/>
    <p:sldId id="269" r:id="rId14"/>
    <p:sldId id="257" r:id="rId15"/>
    <p:sldId id="258" r:id="rId16"/>
    <p:sldId id="259" r:id="rId17"/>
    <p:sldId id="260" r:id="rId18"/>
    <p:sldId id="261" r:id="rId19"/>
    <p:sldId id="262" r:id="rId20"/>
    <p:sldId id="263" r:id="rId21"/>
    <p:sldId id="268" r:id="rId22"/>
    <p:sldId id="264" r:id="rId23"/>
    <p:sldId id="270" r:id="rId24"/>
    <p:sldId id="2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varScale="1">
        <p:scale>
          <a:sx n="69" d="100"/>
          <a:sy n="69" d="100"/>
        </p:scale>
        <p:origin x="70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71751" y="1769545"/>
            <a:ext cx="5878919" cy="1828801"/>
          </a:xfrm>
        </p:spPr>
        <p:txBody>
          <a:bodyPr anchor="b">
            <a:normAutofit/>
          </a:bodyPr>
          <a:lstStyle>
            <a:lvl1pPr algn="ctr">
              <a:defRPr sz="3038"/>
            </a:lvl1pPr>
          </a:lstStyle>
          <a:p>
            <a:r>
              <a:rPr lang="en-US" smtClean="0"/>
              <a:t>Click to edit Master title style</a:t>
            </a:r>
            <a:endParaRPr lang="en-US" dirty="0"/>
          </a:p>
        </p:txBody>
      </p:sp>
      <p:sp>
        <p:nvSpPr>
          <p:cNvPr id="3" name="Subtitle 2"/>
          <p:cNvSpPr>
            <a:spLocks noGrp="1"/>
          </p:cNvSpPr>
          <p:nvPr>
            <p:ph type="subTitle" idx="1"/>
          </p:nvPr>
        </p:nvSpPr>
        <p:spPr>
          <a:xfrm>
            <a:off x="2571751" y="3598339"/>
            <a:ext cx="5878919" cy="1049867"/>
          </a:xfrm>
        </p:spPr>
        <p:txBody>
          <a:bodyPr anchor="t"/>
          <a:lstStyle>
            <a:lvl1pPr marL="0" indent="0" algn="ctr">
              <a:buNone/>
              <a:defRPr>
                <a:solidFill>
                  <a:schemeClr val="tx1"/>
                </a:solidFill>
              </a:defRPr>
            </a:lvl1pPr>
            <a:lvl2pPr marL="257169"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1" indent="0" algn="ctr">
              <a:buNone/>
              <a:defRPr>
                <a:solidFill>
                  <a:schemeClr val="tx1">
                    <a:tint val="75000"/>
                  </a:schemeClr>
                </a:solidFill>
              </a:defRPr>
            </a:lvl7pPr>
            <a:lvl8pPr marL="1800180" indent="0" algn="ctr">
              <a:buNone/>
              <a:defRPr>
                <a:solidFill>
                  <a:schemeClr val="tx1">
                    <a:tint val="75000"/>
                  </a:schemeClr>
                </a:solidFill>
              </a:defRPr>
            </a:lvl8pPr>
            <a:lvl9pPr marL="2057349"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1863612"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7885511" y="5883280"/>
            <a:ext cx="565159" cy="365125"/>
          </a:xfrm>
          <a:prstGeom prst="rect">
            <a:avLst/>
          </a:prstGeom>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59162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5" name="Footer Placeholder 4"/>
          <p:cNvSpPr>
            <a:spLocks noGrp="1"/>
          </p:cNvSpPr>
          <p:nvPr>
            <p:ph type="ftr" sz="quarter" idx="11"/>
          </p:nvPr>
        </p:nvSpPr>
        <p:spPr>
          <a:xfrm>
            <a:off x="685349" y="5883280"/>
            <a:ext cx="50046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007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3" y="1761072"/>
            <a:ext cx="7192913" cy="1828813"/>
          </a:xfrm>
        </p:spPr>
        <p:txBody>
          <a:bodyPr anchor="b"/>
          <a:lstStyle>
            <a:lvl1pPr algn="ctr">
              <a:defRPr sz="225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3" y="3589879"/>
            <a:ext cx="7192913" cy="1507054"/>
          </a:xfrm>
        </p:spPr>
        <p:txBody>
          <a:bodyPr anchor="t"/>
          <a:lstStyle>
            <a:lvl1pPr marL="0" indent="0" algn="ctr">
              <a:buNone/>
              <a:defRPr sz="1125">
                <a:solidFill>
                  <a:schemeClr val="tx1"/>
                </a:solidFill>
              </a:defRPr>
            </a:lvl1pPr>
            <a:lvl2pPr marL="257169" indent="0">
              <a:buNone/>
              <a:defRPr sz="1013">
                <a:solidFill>
                  <a:schemeClr val="tx1">
                    <a:tint val="75000"/>
                  </a:schemeClr>
                </a:solidFill>
              </a:defRPr>
            </a:lvl2pPr>
            <a:lvl3pPr marL="514337" indent="0">
              <a:buNone/>
              <a:defRPr sz="900">
                <a:solidFill>
                  <a:schemeClr val="tx1">
                    <a:tint val="75000"/>
                  </a:schemeClr>
                </a:solidFill>
              </a:defRPr>
            </a:lvl3pPr>
            <a:lvl4pPr marL="771506" indent="0">
              <a:buNone/>
              <a:defRPr sz="788">
                <a:solidFill>
                  <a:schemeClr val="tx1">
                    <a:tint val="75000"/>
                  </a:schemeClr>
                </a:solidFill>
              </a:defRPr>
            </a:lvl4pPr>
            <a:lvl5pPr marL="1028675" indent="0">
              <a:buNone/>
              <a:defRPr sz="788">
                <a:solidFill>
                  <a:schemeClr val="tx1">
                    <a:tint val="75000"/>
                  </a:schemeClr>
                </a:solidFill>
              </a:defRPr>
            </a:lvl5pPr>
            <a:lvl6pPr marL="1285843" indent="0">
              <a:buNone/>
              <a:defRPr sz="788">
                <a:solidFill>
                  <a:schemeClr val="tx1">
                    <a:tint val="75000"/>
                  </a:schemeClr>
                </a:solidFill>
              </a:defRPr>
            </a:lvl6pPr>
            <a:lvl7pPr marL="1543011" indent="0">
              <a:buNone/>
              <a:defRPr sz="788">
                <a:solidFill>
                  <a:schemeClr val="tx1">
                    <a:tint val="75000"/>
                  </a:schemeClr>
                </a:solidFill>
              </a:defRPr>
            </a:lvl7pPr>
            <a:lvl8pPr marL="1800180" indent="0">
              <a:buNone/>
              <a:defRPr sz="788">
                <a:solidFill>
                  <a:schemeClr val="tx1">
                    <a:tint val="75000"/>
                  </a:schemeClr>
                </a:solidFill>
              </a:defRPr>
            </a:lvl8pPr>
            <a:lvl9pPr marL="2057349"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5" name="Footer Placeholder 4"/>
          <p:cNvSpPr>
            <a:spLocks noGrp="1"/>
          </p:cNvSpPr>
          <p:nvPr>
            <p:ph type="ftr" sz="quarter" idx="11"/>
          </p:nvPr>
        </p:nvSpPr>
        <p:spPr>
          <a:xfrm>
            <a:off x="685349" y="5883280"/>
            <a:ext cx="50046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47346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9" y="1732449"/>
            <a:ext cx="3795373"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2171" y="1732454"/>
            <a:ext cx="3798499"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14760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5346" y="1734509"/>
            <a:ext cx="3816804"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33864" y="1734509"/>
            <a:ext cx="3816804"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1350" b="0"/>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4" name="Content Placeholder 3"/>
          <p:cNvSpPr>
            <a:spLocks noGrp="1"/>
          </p:cNvSpPr>
          <p:nvPr>
            <p:ph sz="half" idx="2"/>
          </p:nvPr>
        </p:nvSpPr>
        <p:spPr>
          <a:xfrm>
            <a:off x="754404" y="2380142"/>
            <a:ext cx="3657258" cy="3411063"/>
          </a:xfrm>
        </p:spPr>
        <p:txBody>
          <a:bodyPr anchor="t">
            <a:normAutofit/>
          </a:bodyPr>
          <a:lstStyle>
            <a:lvl1pPr>
              <a:defRPr sz="1013"/>
            </a:lvl1pPr>
            <a:lvl2pPr>
              <a:defRPr sz="900"/>
            </a:lvl2pPr>
            <a:lvl3pPr>
              <a:defRPr sz="788"/>
            </a:lvl3pPr>
            <a:lvl4pPr>
              <a:defRPr sz="675"/>
            </a:lvl4pPr>
            <a:lvl5pPr>
              <a:defRPr sz="675"/>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1226" y="1835259"/>
            <a:ext cx="3671498" cy="544883"/>
          </a:xfrm>
        </p:spPr>
        <p:txBody>
          <a:bodyPr anchor="b">
            <a:noAutofit/>
          </a:bodyPr>
          <a:lstStyle>
            <a:lvl1pPr marL="0" indent="0" algn="ctr">
              <a:buNone/>
              <a:defRPr sz="1350" b="0"/>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721226" y="2380142"/>
            <a:ext cx="3671498" cy="3411063"/>
          </a:xfrm>
        </p:spPr>
        <p:txBody>
          <a:bodyPr anchor="t">
            <a:normAutofit/>
          </a:bodyPr>
          <a:lstStyle>
            <a:lvl1pPr>
              <a:defRPr sz="1013"/>
            </a:lvl1pPr>
            <a:lvl2pPr>
              <a:defRPr sz="900"/>
            </a:lvl2pPr>
            <a:lvl3pPr>
              <a:defRPr sz="788"/>
            </a:lvl3pPr>
            <a:lvl4pPr>
              <a:defRPr sz="675"/>
            </a:lvl4pPr>
            <a:lvl5pPr>
              <a:defRPr sz="675"/>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8" name="Footer Placeholder 7"/>
          <p:cNvSpPr>
            <a:spLocks noGrp="1"/>
          </p:cNvSpPr>
          <p:nvPr>
            <p:ph type="ftr" sz="quarter" idx="11"/>
          </p:nvPr>
        </p:nvSpPr>
        <p:spPr>
          <a:xfrm>
            <a:off x="685349" y="5883280"/>
            <a:ext cx="5004649"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573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884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1863612"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2603898" y="3014666"/>
            <a:ext cx="5711428" cy="828675"/>
          </a:xfrm>
        </p:spPr>
        <p:txBody>
          <a:bodyPr>
            <a:normAutofit/>
          </a:bodyPr>
          <a:lstStyle>
            <a:lvl1pPr marL="20756" indent="0" algn="ctr">
              <a:buNone/>
              <a:defRPr sz="2700"/>
            </a:lvl1pPr>
          </a:lstStyle>
          <a:p>
            <a:pPr lvl="0"/>
            <a:r>
              <a:rPr lang="en-US" dirty="0"/>
              <a:t>END</a:t>
            </a:r>
            <a:endParaRPr lang="x-none" dirty="0"/>
          </a:p>
        </p:txBody>
      </p:sp>
    </p:spTree>
    <p:extLst>
      <p:ext uri="{BB962C8B-B14F-4D97-AF65-F5344CB8AC3E}">
        <p14:creationId xmlns:p14="http://schemas.microsoft.com/office/powerpoint/2010/main" val="3441154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9" y="609600"/>
            <a:ext cx="2780167" cy="1821918"/>
          </a:xfrm>
        </p:spPr>
        <p:txBody>
          <a:bodyPr anchor="b">
            <a:normAutofit/>
          </a:bodyPr>
          <a:lstStyle>
            <a:lvl1pPr algn="ctr">
              <a:defRPr sz="1350" b="0"/>
            </a:lvl1pPr>
          </a:lstStyle>
          <a:p>
            <a:r>
              <a:rPr lang="en-US" smtClean="0"/>
              <a:t>Click to edit Master title style</a:t>
            </a:r>
            <a:endParaRPr lang="en-US" dirty="0"/>
          </a:p>
        </p:txBody>
      </p:sp>
      <p:sp>
        <p:nvSpPr>
          <p:cNvPr id="3" name="Content Placeholder 2"/>
          <p:cNvSpPr>
            <a:spLocks noGrp="1"/>
          </p:cNvSpPr>
          <p:nvPr>
            <p:ph idx="1"/>
          </p:nvPr>
        </p:nvSpPr>
        <p:spPr>
          <a:xfrm>
            <a:off x="3641726" y="609600"/>
            <a:ext cx="4808943"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49" y="2431518"/>
            <a:ext cx="2780167" cy="3359681"/>
          </a:xfrm>
        </p:spPr>
        <p:txBody>
          <a:bodyPr anchor="t">
            <a:normAutofit/>
          </a:bodyPr>
          <a:lstStyle>
            <a:lvl1pPr marL="0" indent="0" algn="ctr">
              <a:buNone/>
              <a:defRPr sz="900"/>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3971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70251" y="609600"/>
            <a:ext cx="2688125" cy="5204832"/>
          </a:xfrm>
          <a:prstGeom prst="rect">
            <a:avLst/>
          </a:prstGeom>
        </p:spPr>
      </p:pic>
      <p:sp>
        <p:nvSpPr>
          <p:cNvPr id="2" name="Title 1"/>
          <p:cNvSpPr>
            <a:spLocks noGrp="1"/>
          </p:cNvSpPr>
          <p:nvPr>
            <p:ph type="title"/>
          </p:nvPr>
        </p:nvSpPr>
        <p:spPr>
          <a:xfrm>
            <a:off x="685347" y="609923"/>
            <a:ext cx="4451212" cy="1829338"/>
          </a:xfrm>
        </p:spPr>
        <p:txBody>
          <a:bodyPr anchor="b">
            <a:noAutofit/>
          </a:bodyPr>
          <a:lstStyle>
            <a:lvl1pPr algn="ctr">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81916" y="763702"/>
            <a:ext cx="2456813" cy="4912822"/>
          </a:xfr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4" name="Text Placeholder 3"/>
          <p:cNvSpPr>
            <a:spLocks noGrp="1"/>
          </p:cNvSpPr>
          <p:nvPr>
            <p:ph type="body" sz="half" idx="2"/>
          </p:nvPr>
        </p:nvSpPr>
        <p:spPr>
          <a:xfrm>
            <a:off x="685347" y="2439261"/>
            <a:ext cx="4451212" cy="3376134"/>
          </a:xfrm>
        </p:spPr>
        <p:txBody>
          <a:bodyPr anchor="t">
            <a:normAutofit/>
          </a:bodyPr>
          <a:lstStyle>
            <a:lvl1pPr marL="0" indent="0" algn="ctr">
              <a:buNone/>
              <a:defRPr sz="900"/>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5811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0415" y="547807"/>
            <a:ext cx="7606349" cy="3816806"/>
          </a:xfrm>
          <a:prstGeom prst="rect">
            <a:avLst/>
          </a:prstGeom>
        </p:spPr>
      </p:pic>
      <p:sp>
        <p:nvSpPr>
          <p:cNvPr id="2" name="Title 1"/>
          <p:cNvSpPr>
            <a:spLocks noGrp="1"/>
          </p:cNvSpPr>
          <p:nvPr>
            <p:ph type="title"/>
          </p:nvPr>
        </p:nvSpPr>
        <p:spPr>
          <a:xfrm>
            <a:off x="685356" y="4565255"/>
            <a:ext cx="7766495" cy="543472"/>
          </a:xfrm>
        </p:spPr>
        <p:txBody>
          <a:bodyPr anchor="b">
            <a:normAutofit/>
          </a:bodyPr>
          <a:lstStyle>
            <a:lvl1pPr algn="ctr">
              <a:defRPr sz="157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77012" y="695014"/>
            <a:ext cx="7384010" cy="3525671"/>
          </a:xfrm>
          <a:effectLst>
            <a:outerShdw blurRad="38100" dist="25400" dir="4440000">
              <a:srgbClr val="000000">
                <a:alpha val="36000"/>
              </a:srgbClr>
            </a:outerShdw>
          </a:effectLst>
        </p:spPr>
        <p:txBody>
          <a:bodyPr anchor="t">
            <a:normAutofit/>
          </a:bodyPr>
          <a:lstStyle>
            <a:lvl1pPr marL="0" indent="0" algn="ctr">
              <a:buNone/>
              <a:defRPr sz="1125"/>
            </a:lvl1pPr>
            <a:lvl2pPr marL="257169" indent="0">
              <a:buNone/>
              <a:defRPr sz="1125"/>
            </a:lvl2pPr>
            <a:lvl3pPr marL="514337" indent="0">
              <a:buNone/>
              <a:defRPr sz="1125"/>
            </a:lvl3pPr>
            <a:lvl4pPr marL="771506" indent="0">
              <a:buNone/>
              <a:defRPr sz="1125"/>
            </a:lvl4pPr>
            <a:lvl5pPr marL="1028675" indent="0">
              <a:buNone/>
              <a:defRPr sz="1125"/>
            </a:lvl5pPr>
            <a:lvl6pPr marL="1285843" indent="0">
              <a:buNone/>
              <a:defRPr sz="1125"/>
            </a:lvl6pPr>
            <a:lvl7pPr marL="1543011" indent="0">
              <a:buNone/>
              <a:defRPr sz="1125"/>
            </a:lvl7pPr>
            <a:lvl8pPr marL="1800180" indent="0">
              <a:buNone/>
              <a:defRPr sz="1125"/>
            </a:lvl8pPr>
            <a:lvl9pPr marL="2057349" indent="0">
              <a:buNone/>
              <a:defRPr sz="1125"/>
            </a:lvl9pPr>
          </a:lstStyle>
          <a:p>
            <a:r>
              <a:rPr lang="en-US" smtClean="0"/>
              <a:t>Click icon to add picture</a:t>
            </a:r>
            <a:endParaRPr lang="en-US" dirty="0"/>
          </a:p>
        </p:txBody>
      </p:sp>
      <p:sp>
        <p:nvSpPr>
          <p:cNvPr id="4" name="Text Placeholder 3"/>
          <p:cNvSpPr>
            <a:spLocks noGrp="1"/>
          </p:cNvSpPr>
          <p:nvPr>
            <p:ph type="body" sz="half" idx="2"/>
          </p:nvPr>
        </p:nvSpPr>
        <p:spPr>
          <a:xfrm>
            <a:off x="685348" y="5108728"/>
            <a:ext cx="7765322" cy="682472"/>
          </a:xfrm>
        </p:spPr>
        <p:txBody>
          <a:bodyPr anchor="t"/>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7540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8" y="608437"/>
            <a:ext cx="7765322" cy="3534344"/>
          </a:xfrm>
        </p:spPr>
        <p:txBody>
          <a:bodyPr anchor="ctr"/>
          <a:lstStyle>
            <a:lvl1pPr>
              <a:defRPr sz="1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8" y="4295180"/>
            <a:ext cx="7765322" cy="1501826"/>
          </a:xfrm>
        </p:spPr>
        <p:txBody>
          <a:bodyPr anchor="ctr"/>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181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1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7"/>
            <a:ext cx="6564224" cy="532749"/>
          </a:xfrm>
        </p:spPr>
        <p:txBody>
          <a:bodyPr anchor="t">
            <a:normAutofit/>
          </a:bodyPr>
          <a:lstStyle>
            <a:lvl1pPr marL="0" indent="0" algn="r">
              <a:buNone/>
              <a:defRPr sz="788"/>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4" name="Text Placeholder 3"/>
          <p:cNvSpPr>
            <a:spLocks noGrp="1"/>
          </p:cNvSpPr>
          <p:nvPr>
            <p:ph type="body" sz="half" idx="2"/>
          </p:nvPr>
        </p:nvSpPr>
        <p:spPr>
          <a:xfrm>
            <a:off x="685348" y="4304353"/>
            <a:ext cx="7765322" cy="1489496"/>
          </a:xfrm>
        </p:spPr>
        <p:txBody>
          <a:bodyPr anchor="ctr">
            <a:normAutofit/>
          </a:bodyPr>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sp>
        <p:nvSpPr>
          <p:cNvPr id="11" name="TextBox 10"/>
          <p:cNvSpPr txBox="1"/>
          <p:nvPr/>
        </p:nvSpPr>
        <p:spPr>
          <a:xfrm>
            <a:off x="742950" y="884796"/>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4500" dirty="0">
                <a:solidFill>
                  <a:schemeClr val="tx1"/>
                </a:solidFill>
                <a:effectLst/>
              </a:rPr>
              <a:t>“</a:t>
            </a:r>
          </a:p>
        </p:txBody>
      </p:sp>
      <p:sp>
        <p:nvSpPr>
          <p:cNvPr id="13" name="TextBox 12"/>
          <p:cNvSpPr txBox="1"/>
          <p:nvPr/>
        </p:nvSpPr>
        <p:spPr>
          <a:xfrm>
            <a:off x="7878537" y="2928258"/>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45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9403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486026" y="2126947"/>
            <a:ext cx="5964644" cy="2511835"/>
          </a:xfrm>
        </p:spPr>
        <p:txBody>
          <a:bodyPr anchor="b"/>
          <a:lstStyle>
            <a:lvl1pPr>
              <a:defRPr sz="1800"/>
            </a:lvl1pPr>
          </a:lstStyle>
          <a:p>
            <a:r>
              <a:rPr lang="en-US" smtClean="0"/>
              <a:t>Click to edit Master title style</a:t>
            </a:r>
            <a:endParaRPr lang="en-US" dirty="0"/>
          </a:p>
        </p:txBody>
      </p:sp>
      <p:sp>
        <p:nvSpPr>
          <p:cNvPr id="4" name="Text Placeholder 3"/>
          <p:cNvSpPr>
            <a:spLocks noGrp="1"/>
          </p:cNvSpPr>
          <p:nvPr>
            <p:ph type="body" sz="half" idx="2"/>
          </p:nvPr>
        </p:nvSpPr>
        <p:spPr>
          <a:xfrm>
            <a:off x="2486071" y="4650556"/>
            <a:ext cx="5963420" cy="1140644"/>
          </a:xfrm>
        </p:spPr>
        <p:txBody>
          <a:bodyPr anchor="t"/>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1863612" cy="6858000"/>
          </a:xfrm>
          <a:prstGeom prst="rect">
            <a:avLst/>
          </a:prstGeom>
        </p:spPr>
      </p:pic>
    </p:spTree>
    <p:extLst>
      <p:ext uri="{BB962C8B-B14F-4D97-AF65-F5344CB8AC3E}">
        <p14:creationId xmlns:p14="http://schemas.microsoft.com/office/powerpoint/2010/main" val="897503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8" y="609600"/>
            <a:ext cx="7765322"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4644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73472" y="1818219"/>
            <a:ext cx="2504979"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302852" y="1818219"/>
            <a:ext cx="2504979"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952038" y="1818219"/>
            <a:ext cx="2504979" cy="1847851"/>
          </a:xfrm>
          <a:prstGeom prst="rect">
            <a:avLst/>
          </a:prstGeom>
        </p:spPr>
      </p:pic>
      <p:sp>
        <p:nvSpPr>
          <p:cNvPr id="30" name="Title 1"/>
          <p:cNvSpPr>
            <a:spLocks noGrp="1"/>
          </p:cNvSpPr>
          <p:nvPr>
            <p:ph type="title"/>
          </p:nvPr>
        </p:nvSpPr>
        <p:spPr>
          <a:xfrm>
            <a:off x="685348" y="609600"/>
            <a:ext cx="7765322"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1" name="Text Placeholder 3"/>
          <p:cNvSpPr>
            <a:spLocks noGrp="1"/>
          </p:cNvSpPr>
          <p:nvPr>
            <p:ph type="body" sz="half" idx="18"/>
          </p:nvPr>
        </p:nvSpPr>
        <p:spPr>
          <a:xfrm>
            <a:off x="685346" y="4480373"/>
            <a:ext cx="2475738" cy="1310833"/>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4" name="Text Placeholder 3"/>
          <p:cNvSpPr>
            <a:spLocks noGrp="1"/>
          </p:cNvSpPr>
          <p:nvPr>
            <p:ph type="body" sz="half" idx="19"/>
          </p:nvPr>
        </p:nvSpPr>
        <p:spPr>
          <a:xfrm>
            <a:off x="3331076" y="4480372"/>
            <a:ext cx="2475738" cy="1310833"/>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7" name="Text Placeholder 3"/>
          <p:cNvSpPr>
            <a:spLocks noGrp="1"/>
          </p:cNvSpPr>
          <p:nvPr>
            <p:ph type="body" sz="half" idx="20"/>
          </p:nvPr>
        </p:nvSpPr>
        <p:spPr>
          <a:xfrm>
            <a:off x="5974929" y="4480370"/>
            <a:ext cx="2475738" cy="1310835"/>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6921CA0C-2F1E-4E8C-8846-18D065CAC918}"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22FAF009-B46C-4EDF-9BA5-16F59B71AA2E}"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700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sp>
        <p:nvSpPr>
          <p:cNvPr id="2" name="Title 1"/>
          <p:cNvSpPr>
            <a:spLocks noGrp="1"/>
          </p:cNvSpPr>
          <p:nvPr>
            <p:ph type="ctrTitle" hasCustomPrompt="1"/>
          </p:nvPr>
        </p:nvSpPr>
        <p:spPr>
          <a:xfrm>
            <a:off x="2590801" y="2286002"/>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1" y="4038600"/>
            <a:ext cx="4772528" cy="990600"/>
          </a:xfrm>
        </p:spPr>
        <p:txBody>
          <a:bodyPr>
            <a:normAutofit/>
          </a:bodyPr>
          <a:lstStyle>
            <a:lvl1pPr marL="0" indent="0" algn="r">
              <a:buNone/>
              <a:defRPr sz="1500" b="0">
                <a:solidFill>
                  <a:schemeClr val="tx1"/>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1500" baseline="0"/>
            </a:lvl1pPr>
          </a:lstStyle>
          <a:p>
            <a:r>
              <a:rPr lang="en-US" dirty="0" smtClean="0"/>
              <a:t>Company Logo</a:t>
            </a:r>
            <a:endParaRPr lang="en-US" dirty="0"/>
          </a:p>
        </p:txBody>
      </p:sp>
    </p:spTree>
    <p:extLst>
      <p:ext uri="{BB962C8B-B14F-4D97-AF65-F5344CB8AC3E}">
        <p14:creationId xmlns:p14="http://schemas.microsoft.com/office/powerpoint/2010/main" val="191638993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2267746" y="764704"/>
            <a:ext cx="6421910"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2715222" y="2520478"/>
            <a:ext cx="5288632" cy="1198984"/>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91100771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48064"/>
            <a:ext cx="6563072"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123728" y="1773626"/>
            <a:ext cx="6563072"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457200" y="6453340"/>
            <a:ext cx="2133600" cy="268139"/>
          </a:xfr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9" name="Footer Placeholder 4"/>
          <p:cNvSpPr>
            <a:spLocks noGrp="1"/>
          </p:cNvSpPr>
          <p:nvPr>
            <p:ph type="ftr" sz="quarter" idx="11"/>
          </p:nvPr>
        </p:nvSpPr>
        <p:spPr>
          <a:xfrm>
            <a:off x="3124200" y="6453340"/>
            <a:ext cx="28956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6553200" y="6453340"/>
            <a:ext cx="21336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04031630"/>
      </p:ext>
    </p:extLst>
  </p:cSld>
  <p:clrMapOvr>
    <a:masterClrMapping/>
  </p:clrMapOvr>
  <p:transition spd="slow">
    <p:wipe dir="d"/>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7" y="4406904"/>
            <a:ext cx="6408713"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2195737" y="692697"/>
            <a:ext cx="6408713" cy="3714204"/>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96915368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6" y="404664"/>
            <a:ext cx="6491064"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99930"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508105"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16184175"/>
      </p:ext>
    </p:extLst>
  </p:cSld>
  <p:clrMapOvr>
    <a:masterClrMapping/>
  </p:clrMapOvr>
  <p:transition spd="slow">
    <p:wipe dir="d"/>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04664"/>
            <a:ext cx="6552728"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148440" y="1646262"/>
            <a:ext cx="315546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2148440" y="2286024"/>
            <a:ext cx="315546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472455" y="1646262"/>
            <a:ext cx="315670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5472455" y="2286024"/>
            <a:ext cx="315670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8" name="Footer Placeholder 7"/>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68572417"/>
      </p:ext>
    </p:extLst>
  </p:cSld>
  <p:clrMapOvr>
    <a:masterClrMapping/>
  </p:clrMapOvr>
  <p:transition spd="slow">
    <p:wipe dir="d"/>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051721" y="404664"/>
            <a:ext cx="6635080"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801588542"/>
      </p:ext>
    </p:extLst>
  </p:cSld>
  <p:clrMapOvr>
    <a:masterClrMapping/>
  </p:clrMapOvr>
  <p:transition spd="slow">
    <p:wipe dir="d"/>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774700" y="-352425"/>
            <a:ext cx="10694988" cy="7564438"/>
          </a:xfrm>
          <a:prstGeom prst="rect">
            <a:avLst/>
          </a:prstGeom>
          <a:noFill/>
        </p:spPr>
      </p:pic>
      <p:sp>
        <p:nvSpPr>
          <p:cNvPr id="7" name="Title 6"/>
          <p:cNvSpPr>
            <a:spLocks noGrp="1"/>
          </p:cNvSpPr>
          <p:nvPr>
            <p:ph type="title"/>
          </p:nvPr>
        </p:nvSpPr>
        <p:spPr>
          <a:xfrm>
            <a:off x="1187625" y="274638"/>
            <a:ext cx="7499176"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2843214" y="1773238"/>
            <a:ext cx="597725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5436096" y="5300666"/>
            <a:ext cx="3707904" cy="1368697"/>
          </a:xfrm>
        </p:spPr>
        <p:txBody>
          <a:bodyPr/>
          <a:lstStyle>
            <a:lvl1pPr>
              <a:defRPr sz="1575"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823084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710362602"/>
      </p:ext>
    </p:extLst>
  </p:cSld>
  <p:clrMapOvr>
    <a:masterClrMapping/>
  </p:clrMapOvr>
  <p:transition spd="slow">
    <p:wipe dir="d"/>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16617518"/>
      </p:ext>
    </p:extLst>
  </p:cSld>
  <p:clrMapOvr>
    <a:masterClrMapping/>
  </p:clrMapOvr>
  <p:transition spd="slow">
    <p:wipe dir="d"/>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807850194"/>
      </p:ext>
    </p:extLst>
  </p:cSld>
  <p:clrMapOvr>
    <a:masterClrMapping/>
  </p:clrMapOvr>
  <p:transition spd="slow">
    <p:wipe dir="d"/>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86167702"/>
      </p:ext>
    </p:extLst>
  </p:cSld>
  <p:clrMapOvr>
    <a:masterClrMapping/>
  </p:clrMapOvr>
  <p:transition spd="slow">
    <p:wipe dir="d"/>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180528" y="0"/>
            <a:ext cx="9324528"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403649" y="1628800"/>
            <a:ext cx="7272808"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403649" y="404664"/>
            <a:ext cx="7283152"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2271592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sp>
        <p:nvSpPr>
          <p:cNvPr id="2" name="Title 1"/>
          <p:cNvSpPr>
            <a:spLocks noGrp="1"/>
          </p:cNvSpPr>
          <p:nvPr>
            <p:ph type="ctrTitle" hasCustomPrompt="1"/>
          </p:nvPr>
        </p:nvSpPr>
        <p:spPr>
          <a:xfrm>
            <a:off x="2590801" y="2286002"/>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1" y="4038600"/>
            <a:ext cx="4772528" cy="990600"/>
          </a:xfrm>
        </p:spPr>
        <p:txBody>
          <a:bodyPr>
            <a:normAutofit/>
          </a:bodyPr>
          <a:lstStyle>
            <a:lvl1pPr marL="0" indent="0" algn="r">
              <a:buNone/>
              <a:defRPr sz="1500" b="0">
                <a:solidFill>
                  <a:schemeClr val="tx1"/>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1500" baseline="0"/>
            </a:lvl1pPr>
          </a:lstStyle>
          <a:p>
            <a:r>
              <a:rPr lang="en-US" dirty="0" smtClean="0"/>
              <a:t>Company Logo</a:t>
            </a:r>
            <a:endParaRPr lang="en-US" dirty="0"/>
          </a:p>
        </p:txBody>
      </p:sp>
    </p:spTree>
    <p:extLst>
      <p:ext uri="{BB962C8B-B14F-4D97-AF65-F5344CB8AC3E}">
        <p14:creationId xmlns:p14="http://schemas.microsoft.com/office/powerpoint/2010/main" val="25103556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3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350"/>
            </a:lvl1pPr>
          </a:lstStyle>
          <a:p>
            <a:r>
              <a:rPr lang="en-US" dirty="0" smtClean="0"/>
              <a:t>Company Logo</a:t>
            </a:r>
            <a:endParaRPr lang="en-US" dirty="0"/>
          </a:p>
        </p:txBody>
      </p:sp>
    </p:spTree>
    <p:extLst>
      <p:ext uri="{BB962C8B-B14F-4D97-AF65-F5344CB8AC3E}">
        <p14:creationId xmlns:p14="http://schemas.microsoft.com/office/powerpoint/2010/main" val="37732009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2400">
                <a:latin typeface="+mn-lt"/>
              </a:defRPr>
            </a:lvl1pPr>
            <a:lvl2pPr>
              <a:defRPr sz="2100">
                <a:latin typeface="+mn-lt"/>
              </a:defRPr>
            </a:lvl2pPr>
            <a:lvl3pPr>
              <a:defRPr sz="1800">
                <a:latin typeface="+mn-lt"/>
              </a:defRPr>
            </a:lvl3pPr>
            <a:lvl4pPr>
              <a:defRPr sz="1800">
                <a:latin typeface="+mn-lt"/>
              </a:defRPr>
            </a:lvl4pPr>
            <a:lvl5pPr>
              <a:defRPr sz="1800">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2"/>
            <a:ext cx="21336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46772305"/>
      </p:ext>
    </p:extLst>
  </p:cSld>
  <p:clrMapOvr>
    <a:masterClrMapping/>
  </p:clrMapOvr>
  <p:transition spd="slow">
    <p:wipe dir="d"/>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sp>
        <p:nvSpPr>
          <p:cNvPr id="3" name="Date Placeholder 3"/>
          <p:cNvSpPr>
            <a:spLocks noGrp="1"/>
          </p:cNvSpPr>
          <p:nvPr>
            <p:ph type="dt" sz="half" idx="10"/>
          </p:nvPr>
        </p:nvSpPr>
        <p:spPr>
          <a:xfrm>
            <a:off x="762000" y="6356352"/>
            <a:ext cx="2133600" cy="365125"/>
          </a:xfrm>
        </p:spPr>
        <p:txBody>
          <a:bodyPr/>
          <a:lstStyle/>
          <a:p>
            <a:fld id="{757B281C-5159-4971-8228-52B9A72E9ED2}" type="datetimeFigureOut">
              <a:rPr lang="en-US" smtClean="0"/>
              <a:pPr/>
              <a:t>2/9/2023</a:t>
            </a:fld>
            <a:endParaRPr lang="en-US" dirty="0"/>
          </a:p>
        </p:txBody>
      </p:sp>
      <p:sp>
        <p:nvSpPr>
          <p:cNvPr id="4" name="Footer Placeholder 4"/>
          <p:cNvSpPr>
            <a:spLocks noGrp="1"/>
          </p:cNvSpPr>
          <p:nvPr>
            <p:ph type="ftr" sz="quarter" idx="11"/>
          </p:nvPr>
        </p:nvSpPr>
        <p:spPr>
          <a:xfrm>
            <a:off x="3352800" y="6356352"/>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2"/>
            <a:ext cx="21336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621428833"/>
      </p:ext>
    </p:extLst>
  </p:cSld>
  <p:clrMapOvr>
    <a:masterClrMapping/>
  </p:clrMapOvr>
  <p:transition spd="slow">
    <p:wipe dir="d"/>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05802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8164563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3377373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9226818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424570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3744287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353737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304350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3435642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0567437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624107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2267746" y="764704"/>
            <a:ext cx="6421910"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2715222" y="2520478"/>
            <a:ext cx="5288632" cy="1198984"/>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15758099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48064"/>
            <a:ext cx="6563072"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123728" y="1773626"/>
            <a:ext cx="6563072"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457200" y="6453340"/>
            <a:ext cx="2133600" cy="268139"/>
          </a:xfr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9" name="Footer Placeholder 4"/>
          <p:cNvSpPr>
            <a:spLocks noGrp="1"/>
          </p:cNvSpPr>
          <p:nvPr>
            <p:ph type="ftr" sz="quarter" idx="11"/>
          </p:nvPr>
        </p:nvSpPr>
        <p:spPr>
          <a:xfrm>
            <a:off x="3124200" y="6453340"/>
            <a:ext cx="28956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6553200" y="6453340"/>
            <a:ext cx="21336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38480646"/>
      </p:ext>
    </p:extLst>
  </p:cSld>
  <p:clrMapOvr>
    <a:masterClrMapping/>
  </p:clrMapOvr>
  <p:transition spd="slow">
    <p:wipe dir="d"/>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7" y="4406904"/>
            <a:ext cx="6408713"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2195737" y="692697"/>
            <a:ext cx="6408713" cy="3714204"/>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3672781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6" y="404664"/>
            <a:ext cx="6491064"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99930"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508105"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88891804"/>
      </p:ext>
    </p:extLst>
  </p:cSld>
  <p:clrMapOvr>
    <a:masterClrMapping/>
  </p:clrMapOvr>
  <p:transition spd="slow">
    <p:wipe dir="d"/>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04664"/>
            <a:ext cx="6552728"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148440" y="1646262"/>
            <a:ext cx="315546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2148440" y="2286024"/>
            <a:ext cx="315546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472455" y="1646262"/>
            <a:ext cx="315670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5472455" y="2286024"/>
            <a:ext cx="315670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8" name="Footer Placeholder 7"/>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091551693"/>
      </p:ext>
    </p:extLst>
  </p:cSld>
  <p:clrMapOvr>
    <a:masterClrMapping/>
  </p:clrMapOvr>
  <p:transition spd="slow">
    <p:wipe dir="d"/>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051721" y="404664"/>
            <a:ext cx="6635080"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077545063"/>
      </p:ext>
    </p:extLst>
  </p:cSld>
  <p:clrMapOvr>
    <a:masterClrMapping/>
  </p:clrMapOvr>
  <p:transition spd="slow">
    <p:wipe dir="d"/>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774700" y="-352425"/>
            <a:ext cx="10694988" cy="7564438"/>
          </a:xfrm>
          <a:prstGeom prst="rect">
            <a:avLst/>
          </a:prstGeom>
          <a:noFill/>
        </p:spPr>
      </p:pic>
      <p:sp>
        <p:nvSpPr>
          <p:cNvPr id="7" name="Title 6"/>
          <p:cNvSpPr>
            <a:spLocks noGrp="1"/>
          </p:cNvSpPr>
          <p:nvPr>
            <p:ph type="title"/>
          </p:nvPr>
        </p:nvSpPr>
        <p:spPr>
          <a:xfrm>
            <a:off x="1187625" y="274638"/>
            <a:ext cx="7499176"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2843214" y="1773238"/>
            <a:ext cx="597725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5436096" y="5300666"/>
            <a:ext cx="3707904" cy="1368697"/>
          </a:xfrm>
        </p:spPr>
        <p:txBody>
          <a:bodyPr/>
          <a:lstStyle>
            <a:lvl1pPr>
              <a:defRPr sz="1575"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21765572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962430652"/>
      </p:ext>
    </p:extLst>
  </p:cSld>
  <p:clrMapOvr>
    <a:masterClrMapping/>
  </p:clrMapOvr>
  <p:transition spd="slow">
    <p:wipe dir="d"/>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817798721"/>
      </p:ext>
    </p:extLst>
  </p:cSld>
  <p:clrMapOvr>
    <a:masterClrMapping/>
  </p:clrMapOvr>
  <p:transition spd="slow">
    <p:wipe dir="d"/>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38237440"/>
      </p:ext>
    </p:extLst>
  </p:cSld>
  <p:clrMapOvr>
    <a:masterClrMapping/>
  </p:clrMapOvr>
  <p:transition spd="slow">
    <p:wipe dir="d"/>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016518426"/>
      </p:ext>
    </p:extLst>
  </p:cSld>
  <p:clrMapOvr>
    <a:masterClrMapping/>
  </p:clrMapOvr>
  <p:transition spd="slow">
    <p:wipe dir="d"/>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180528" y="0"/>
            <a:ext cx="9324528"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403649" y="1628800"/>
            <a:ext cx="7272808"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403649" y="404664"/>
            <a:ext cx="7283152"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208069313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sp>
        <p:nvSpPr>
          <p:cNvPr id="2" name="Title 1"/>
          <p:cNvSpPr>
            <a:spLocks noGrp="1"/>
          </p:cNvSpPr>
          <p:nvPr>
            <p:ph type="ctrTitle" hasCustomPrompt="1"/>
          </p:nvPr>
        </p:nvSpPr>
        <p:spPr>
          <a:xfrm>
            <a:off x="2590801" y="2286002"/>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1" y="4038600"/>
            <a:ext cx="4772528" cy="990600"/>
          </a:xfrm>
        </p:spPr>
        <p:txBody>
          <a:bodyPr>
            <a:normAutofit/>
          </a:bodyPr>
          <a:lstStyle>
            <a:lvl1pPr marL="0" indent="0" algn="r">
              <a:buNone/>
              <a:defRPr sz="1500" b="0">
                <a:solidFill>
                  <a:schemeClr val="tx1"/>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1500" baseline="0"/>
            </a:lvl1pPr>
          </a:lstStyle>
          <a:p>
            <a:r>
              <a:rPr lang="en-US" dirty="0" smtClean="0"/>
              <a:t>Company Logo</a:t>
            </a:r>
            <a:endParaRPr lang="en-US" dirty="0"/>
          </a:p>
        </p:txBody>
      </p:sp>
    </p:spTree>
    <p:extLst>
      <p:ext uri="{BB962C8B-B14F-4D97-AF65-F5344CB8AC3E}">
        <p14:creationId xmlns:p14="http://schemas.microsoft.com/office/powerpoint/2010/main" val="302072292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551977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105698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1034466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0254025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9569022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9893440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70378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0332160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812884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841778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501193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0058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983232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4871338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513508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4493345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0200162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199631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265672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561983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639577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533026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863430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254347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858326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5672844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2512797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849681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977497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97547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1339736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383996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7933491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71751" y="1769545"/>
            <a:ext cx="5878919" cy="1828801"/>
          </a:xfrm>
        </p:spPr>
        <p:txBody>
          <a:bodyPr anchor="b">
            <a:normAutofit/>
          </a:bodyPr>
          <a:lstStyle>
            <a:lvl1pPr algn="ctr">
              <a:defRPr sz="3038"/>
            </a:lvl1pPr>
          </a:lstStyle>
          <a:p>
            <a:r>
              <a:rPr lang="en-US" smtClean="0"/>
              <a:t>Click to edit Master title style</a:t>
            </a:r>
            <a:endParaRPr lang="en-US" dirty="0"/>
          </a:p>
        </p:txBody>
      </p:sp>
      <p:sp>
        <p:nvSpPr>
          <p:cNvPr id="3" name="Subtitle 2"/>
          <p:cNvSpPr>
            <a:spLocks noGrp="1"/>
          </p:cNvSpPr>
          <p:nvPr>
            <p:ph type="subTitle" idx="1"/>
          </p:nvPr>
        </p:nvSpPr>
        <p:spPr>
          <a:xfrm>
            <a:off x="2571751" y="3598339"/>
            <a:ext cx="5878919" cy="1049867"/>
          </a:xfrm>
        </p:spPr>
        <p:txBody>
          <a:bodyPr anchor="t"/>
          <a:lstStyle>
            <a:lvl1pPr marL="0" indent="0" algn="ctr">
              <a:buNone/>
              <a:defRPr>
                <a:solidFill>
                  <a:schemeClr val="tx1"/>
                </a:solidFill>
              </a:defRPr>
            </a:lvl1pPr>
            <a:lvl2pPr marL="257169"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1" indent="0" algn="ctr">
              <a:buNone/>
              <a:defRPr>
                <a:solidFill>
                  <a:schemeClr val="tx1">
                    <a:tint val="75000"/>
                  </a:schemeClr>
                </a:solidFill>
              </a:defRPr>
            </a:lvl7pPr>
            <a:lvl8pPr marL="1800180" indent="0" algn="ctr">
              <a:buNone/>
              <a:defRPr>
                <a:solidFill>
                  <a:schemeClr val="tx1">
                    <a:tint val="75000"/>
                  </a:schemeClr>
                </a:solidFill>
              </a:defRPr>
            </a:lvl8pPr>
            <a:lvl9pPr marL="2057349"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1863612"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7885511" y="5883280"/>
            <a:ext cx="565159" cy="365125"/>
          </a:xfrm>
          <a:prstGeom prst="rect">
            <a:avLst/>
          </a:prstGeom>
        </p:spPr>
        <p:txBody>
          <a:bodyPr/>
          <a:lstStyle/>
          <a:p>
            <a:fld id="{DADAC36B-961B-48B9-8F0A-76B79996B2E1}" type="slidenum">
              <a:rPr lang="en-US" smtClean="0"/>
              <a:t>‹#›</a:t>
            </a:fld>
            <a:endParaRPr lang="en-US"/>
          </a:p>
        </p:txBody>
      </p:sp>
    </p:spTree>
    <p:extLst>
      <p:ext uri="{BB962C8B-B14F-4D97-AF65-F5344CB8AC3E}">
        <p14:creationId xmlns:p14="http://schemas.microsoft.com/office/powerpoint/2010/main" val="6861826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5" name="Footer Placeholder 4"/>
          <p:cNvSpPr>
            <a:spLocks noGrp="1"/>
          </p:cNvSpPr>
          <p:nvPr>
            <p:ph type="ftr" sz="quarter" idx="11"/>
          </p:nvPr>
        </p:nvSpPr>
        <p:spPr>
          <a:xfrm>
            <a:off x="685349" y="5883280"/>
            <a:ext cx="50046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82767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3" y="1761072"/>
            <a:ext cx="7192913" cy="1828813"/>
          </a:xfrm>
        </p:spPr>
        <p:txBody>
          <a:bodyPr anchor="b"/>
          <a:lstStyle>
            <a:lvl1pPr algn="ctr">
              <a:defRPr sz="225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3" y="3589879"/>
            <a:ext cx="7192913" cy="1507054"/>
          </a:xfrm>
        </p:spPr>
        <p:txBody>
          <a:bodyPr anchor="t"/>
          <a:lstStyle>
            <a:lvl1pPr marL="0" indent="0" algn="ctr">
              <a:buNone/>
              <a:defRPr sz="1125">
                <a:solidFill>
                  <a:schemeClr val="tx1"/>
                </a:solidFill>
              </a:defRPr>
            </a:lvl1pPr>
            <a:lvl2pPr marL="257169" indent="0">
              <a:buNone/>
              <a:defRPr sz="1013">
                <a:solidFill>
                  <a:schemeClr val="tx1">
                    <a:tint val="75000"/>
                  </a:schemeClr>
                </a:solidFill>
              </a:defRPr>
            </a:lvl2pPr>
            <a:lvl3pPr marL="514337" indent="0">
              <a:buNone/>
              <a:defRPr sz="900">
                <a:solidFill>
                  <a:schemeClr val="tx1">
                    <a:tint val="75000"/>
                  </a:schemeClr>
                </a:solidFill>
              </a:defRPr>
            </a:lvl3pPr>
            <a:lvl4pPr marL="771506" indent="0">
              <a:buNone/>
              <a:defRPr sz="788">
                <a:solidFill>
                  <a:schemeClr val="tx1">
                    <a:tint val="75000"/>
                  </a:schemeClr>
                </a:solidFill>
              </a:defRPr>
            </a:lvl4pPr>
            <a:lvl5pPr marL="1028675" indent="0">
              <a:buNone/>
              <a:defRPr sz="788">
                <a:solidFill>
                  <a:schemeClr val="tx1">
                    <a:tint val="75000"/>
                  </a:schemeClr>
                </a:solidFill>
              </a:defRPr>
            </a:lvl5pPr>
            <a:lvl6pPr marL="1285843" indent="0">
              <a:buNone/>
              <a:defRPr sz="788">
                <a:solidFill>
                  <a:schemeClr val="tx1">
                    <a:tint val="75000"/>
                  </a:schemeClr>
                </a:solidFill>
              </a:defRPr>
            </a:lvl6pPr>
            <a:lvl7pPr marL="1543011" indent="0">
              <a:buNone/>
              <a:defRPr sz="788">
                <a:solidFill>
                  <a:schemeClr val="tx1">
                    <a:tint val="75000"/>
                  </a:schemeClr>
                </a:solidFill>
              </a:defRPr>
            </a:lvl7pPr>
            <a:lvl8pPr marL="1800180" indent="0">
              <a:buNone/>
              <a:defRPr sz="788">
                <a:solidFill>
                  <a:schemeClr val="tx1">
                    <a:tint val="75000"/>
                  </a:schemeClr>
                </a:solidFill>
              </a:defRPr>
            </a:lvl8pPr>
            <a:lvl9pPr marL="2057349"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5" name="Footer Placeholder 4"/>
          <p:cNvSpPr>
            <a:spLocks noGrp="1"/>
          </p:cNvSpPr>
          <p:nvPr>
            <p:ph type="ftr" sz="quarter" idx="11"/>
          </p:nvPr>
        </p:nvSpPr>
        <p:spPr>
          <a:xfrm>
            <a:off x="685349" y="5883280"/>
            <a:ext cx="50046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921298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9" y="1732449"/>
            <a:ext cx="3795373"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2171" y="1732454"/>
            <a:ext cx="3798499"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675503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5346" y="1734509"/>
            <a:ext cx="3816804"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33864" y="1734509"/>
            <a:ext cx="3816804"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1350" b="0"/>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4" name="Content Placeholder 3"/>
          <p:cNvSpPr>
            <a:spLocks noGrp="1"/>
          </p:cNvSpPr>
          <p:nvPr>
            <p:ph sz="half" idx="2"/>
          </p:nvPr>
        </p:nvSpPr>
        <p:spPr>
          <a:xfrm>
            <a:off x="754404" y="2380142"/>
            <a:ext cx="3657258" cy="3411063"/>
          </a:xfrm>
        </p:spPr>
        <p:txBody>
          <a:bodyPr anchor="t">
            <a:normAutofit/>
          </a:bodyPr>
          <a:lstStyle>
            <a:lvl1pPr>
              <a:defRPr sz="1013"/>
            </a:lvl1pPr>
            <a:lvl2pPr>
              <a:defRPr sz="900"/>
            </a:lvl2pPr>
            <a:lvl3pPr>
              <a:defRPr sz="788"/>
            </a:lvl3pPr>
            <a:lvl4pPr>
              <a:defRPr sz="675"/>
            </a:lvl4pPr>
            <a:lvl5pPr>
              <a:defRPr sz="675"/>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1226" y="1835259"/>
            <a:ext cx="3671498" cy="544883"/>
          </a:xfrm>
        </p:spPr>
        <p:txBody>
          <a:bodyPr anchor="b">
            <a:noAutofit/>
          </a:bodyPr>
          <a:lstStyle>
            <a:lvl1pPr marL="0" indent="0" algn="ctr">
              <a:buNone/>
              <a:defRPr sz="1350" b="0"/>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721226" y="2380142"/>
            <a:ext cx="3671498" cy="3411063"/>
          </a:xfrm>
        </p:spPr>
        <p:txBody>
          <a:bodyPr anchor="t">
            <a:normAutofit/>
          </a:bodyPr>
          <a:lstStyle>
            <a:lvl1pPr>
              <a:defRPr sz="1013"/>
            </a:lvl1pPr>
            <a:lvl2pPr>
              <a:defRPr sz="900"/>
            </a:lvl2pPr>
            <a:lvl3pPr>
              <a:defRPr sz="788"/>
            </a:lvl3pPr>
            <a:lvl4pPr>
              <a:defRPr sz="675"/>
            </a:lvl4pPr>
            <a:lvl5pPr>
              <a:defRPr sz="675"/>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8" name="Footer Placeholder 7"/>
          <p:cNvSpPr>
            <a:spLocks noGrp="1"/>
          </p:cNvSpPr>
          <p:nvPr>
            <p:ph type="ftr" sz="quarter" idx="11"/>
          </p:nvPr>
        </p:nvSpPr>
        <p:spPr>
          <a:xfrm>
            <a:off x="685349" y="5883280"/>
            <a:ext cx="5004649"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999025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599899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1863612"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2603898" y="3014666"/>
            <a:ext cx="5711428" cy="828675"/>
          </a:xfrm>
        </p:spPr>
        <p:txBody>
          <a:bodyPr>
            <a:normAutofit/>
          </a:bodyPr>
          <a:lstStyle>
            <a:lvl1pPr marL="20756" indent="0" algn="ctr">
              <a:buNone/>
              <a:defRPr sz="2700"/>
            </a:lvl1pPr>
          </a:lstStyle>
          <a:p>
            <a:pPr lvl="0"/>
            <a:r>
              <a:rPr lang="en-US" dirty="0"/>
              <a:t>END</a:t>
            </a:r>
            <a:endParaRPr lang="x-none" dirty="0"/>
          </a:p>
        </p:txBody>
      </p:sp>
    </p:spTree>
    <p:extLst>
      <p:ext uri="{BB962C8B-B14F-4D97-AF65-F5344CB8AC3E}">
        <p14:creationId xmlns:p14="http://schemas.microsoft.com/office/powerpoint/2010/main" val="294926201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9" y="609600"/>
            <a:ext cx="2780167" cy="1821918"/>
          </a:xfrm>
        </p:spPr>
        <p:txBody>
          <a:bodyPr anchor="b">
            <a:normAutofit/>
          </a:bodyPr>
          <a:lstStyle>
            <a:lvl1pPr algn="ctr">
              <a:defRPr sz="1350" b="0"/>
            </a:lvl1pPr>
          </a:lstStyle>
          <a:p>
            <a:r>
              <a:rPr lang="en-US" smtClean="0"/>
              <a:t>Click to edit Master title style</a:t>
            </a:r>
            <a:endParaRPr lang="en-US" dirty="0"/>
          </a:p>
        </p:txBody>
      </p:sp>
      <p:sp>
        <p:nvSpPr>
          <p:cNvPr id="3" name="Content Placeholder 2"/>
          <p:cNvSpPr>
            <a:spLocks noGrp="1"/>
          </p:cNvSpPr>
          <p:nvPr>
            <p:ph idx="1"/>
          </p:nvPr>
        </p:nvSpPr>
        <p:spPr>
          <a:xfrm>
            <a:off x="3641726" y="609600"/>
            <a:ext cx="4808943"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49" y="2431518"/>
            <a:ext cx="2780167" cy="3359681"/>
          </a:xfrm>
        </p:spPr>
        <p:txBody>
          <a:bodyPr anchor="t">
            <a:normAutofit/>
          </a:bodyPr>
          <a:lstStyle>
            <a:lvl1pPr marL="0" indent="0" algn="ctr">
              <a:buNone/>
              <a:defRPr sz="900"/>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32129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70251" y="609600"/>
            <a:ext cx="2688125" cy="5204832"/>
          </a:xfrm>
          <a:prstGeom prst="rect">
            <a:avLst/>
          </a:prstGeom>
        </p:spPr>
      </p:pic>
      <p:sp>
        <p:nvSpPr>
          <p:cNvPr id="2" name="Title 1"/>
          <p:cNvSpPr>
            <a:spLocks noGrp="1"/>
          </p:cNvSpPr>
          <p:nvPr>
            <p:ph type="title"/>
          </p:nvPr>
        </p:nvSpPr>
        <p:spPr>
          <a:xfrm>
            <a:off x="685347" y="609923"/>
            <a:ext cx="4451212" cy="1829338"/>
          </a:xfrm>
        </p:spPr>
        <p:txBody>
          <a:bodyPr anchor="b">
            <a:noAutofit/>
          </a:bodyPr>
          <a:lstStyle>
            <a:lvl1pPr algn="ctr">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81916" y="763702"/>
            <a:ext cx="2456813" cy="4912822"/>
          </a:xfr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4" name="Text Placeholder 3"/>
          <p:cNvSpPr>
            <a:spLocks noGrp="1"/>
          </p:cNvSpPr>
          <p:nvPr>
            <p:ph type="body" sz="half" idx="2"/>
          </p:nvPr>
        </p:nvSpPr>
        <p:spPr>
          <a:xfrm>
            <a:off x="685347" y="2439261"/>
            <a:ext cx="4451212" cy="3376134"/>
          </a:xfrm>
        </p:spPr>
        <p:txBody>
          <a:bodyPr anchor="t">
            <a:normAutofit/>
          </a:bodyPr>
          <a:lstStyle>
            <a:lvl1pPr marL="0" indent="0" algn="ctr">
              <a:buNone/>
              <a:defRPr sz="900"/>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711312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0415" y="547807"/>
            <a:ext cx="7606349" cy="3816806"/>
          </a:xfrm>
          <a:prstGeom prst="rect">
            <a:avLst/>
          </a:prstGeom>
        </p:spPr>
      </p:pic>
      <p:sp>
        <p:nvSpPr>
          <p:cNvPr id="2" name="Title 1"/>
          <p:cNvSpPr>
            <a:spLocks noGrp="1"/>
          </p:cNvSpPr>
          <p:nvPr>
            <p:ph type="title"/>
          </p:nvPr>
        </p:nvSpPr>
        <p:spPr>
          <a:xfrm>
            <a:off x="685356" y="4565255"/>
            <a:ext cx="7766495" cy="543472"/>
          </a:xfrm>
        </p:spPr>
        <p:txBody>
          <a:bodyPr anchor="b">
            <a:normAutofit/>
          </a:bodyPr>
          <a:lstStyle>
            <a:lvl1pPr algn="ctr">
              <a:defRPr sz="157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77012" y="695014"/>
            <a:ext cx="7384010" cy="3525671"/>
          </a:xfrm>
          <a:effectLst>
            <a:outerShdw blurRad="38100" dist="25400" dir="4440000">
              <a:srgbClr val="000000">
                <a:alpha val="36000"/>
              </a:srgbClr>
            </a:outerShdw>
          </a:effectLst>
        </p:spPr>
        <p:txBody>
          <a:bodyPr anchor="t">
            <a:normAutofit/>
          </a:bodyPr>
          <a:lstStyle>
            <a:lvl1pPr marL="0" indent="0" algn="ctr">
              <a:buNone/>
              <a:defRPr sz="1125"/>
            </a:lvl1pPr>
            <a:lvl2pPr marL="257169" indent="0">
              <a:buNone/>
              <a:defRPr sz="1125"/>
            </a:lvl2pPr>
            <a:lvl3pPr marL="514337" indent="0">
              <a:buNone/>
              <a:defRPr sz="1125"/>
            </a:lvl3pPr>
            <a:lvl4pPr marL="771506" indent="0">
              <a:buNone/>
              <a:defRPr sz="1125"/>
            </a:lvl4pPr>
            <a:lvl5pPr marL="1028675" indent="0">
              <a:buNone/>
              <a:defRPr sz="1125"/>
            </a:lvl5pPr>
            <a:lvl6pPr marL="1285843" indent="0">
              <a:buNone/>
              <a:defRPr sz="1125"/>
            </a:lvl6pPr>
            <a:lvl7pPr marL="1543011" indent="0">
              <a:buNone/>
              <a:defRPr sz="1125"/>
            </a:lvl7pPr>
            <a:lvl8pPr marL="1800180" indent="0">
              <a:buNone/>
              <a:defRPr sz="1125"/>
            </a:lvl8pPr>
            <a:lvl9pPr marL="2057349" indent="0">
              <a:buNone/>
              <a:defRPr sz="1125"/>
            </a:lvl9pPr>
          </a:lstStyle>
          <a:p>
            <a:r>
              <a:rPr lang="en-US" smtClean="0"/>
              <a:t>Click icon to add picture</a:t>
            </a:r>
            <a:endParaRPr lang="en-US" dirty="0"/>
          </a:p>
        </p:txBody>
      </p:sp>
      <p:sp>
        <p:nvSpPr>
          <p:cNvPr id="4" name="Text Placeholder 3"/>
          <p:cNvSpPr>
            <a:spLocks noGrp="1"/>
          </p:cNvSpPr>
          <p:nvPr>
            <p:ph type="body" sz="half" idx="2"/>
          </p:nvPr>
        </p:nvSpPr>
        <p:spPr>
          <a:xfrm>
            <a:off x="685348" y="5108728"/>
            <a:ext cx="7765322" cy="682472"/>
          </a:xfrm>
        </p:spPr>
        <p:txBody>
          <a:bodyPr anchor="t"/>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108343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8" y="608437"/>
            <a:ext cx="7765322" cy="3534344"/>
          </a:xfrm>
        </p:spPr>
        <p:txBody>
          <a:bodyPr anchor="ctr"/>
          <a:lstStyle>
            <a:lvl1pPr>
              <a:defRPr sz="1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8" y="4295180"/>
            <a:ext cx="7765322" cy="1501826"/>
          </a:xfrm>
        </p:spPr>
        <p:txBody>
          <a:bodyPr anchor="ctr"/>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80946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1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7"/>
            <a:ext cx="6564224" cy="532749"/>
          </a:xfrm>
        </p:spPr>
        <p:txBody>
          <a:bodyPr anchor="t">
            <a:normAutofit/>
          </a:bodyPr>
          <a:lstStyle>
            <a:lvl1pPr marL="0" indent="0" algn="r">
              <a:buNone/>
              <a:defRPr sz="788"/>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4" name="Text Placeholder 3"/>
          <p:cNvSpPr>
            <a:spLocks noGrp="1"/>
          </p:cNvSpPr>
          <p:nvPr>
            <p:ph type="body" sz="half" idx="2"/>
          </p:nvPr>
        </p:nvSpPr>
        <p:spPr>
          <a:xfrm>
            <a:off x="685348" y="4304353"/>
            <a:ext cx="7765322" cy="1489496"/>
          </a:xfrm>
        </p:spPr>
        <p:txBody>
          <a:bodyPr anchor="ctr">
            <a:normAutofit/>
          </a:bodyPr>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sp>
        <p:nvSpPr>
          <p:cNvPr id="5" name="Date Placeholder 4"/>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6" name="Footer Placeholder 5"/>
          <p:cNvSpPr>
            <a:spLocks noGrp="1"/>
          </p:cNvSpPr>
          <p:nvPr>
            <p:ph type="ftr" sz="quarter" idx="11"/>
          </p:nvPr>
        </p:nvSpPr>
        <p:spPr>
          <a:xfrm>
            <a:off x="685349" y="5883280"/>
            <a:ext cx="50046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sp>
        <p:nvSpPr>
          <p:cNvPr id="11" name="TextBox 10"/>
          <p:cNvSpPr txBox="1"/>
          <p:nvPr/>
        </p:nvSpPr>
        <p:spPr>
          <a:xfrm>
            <a:off x="742950" y="884796"/>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4500" dirty="0">
                <a:solidFill>
                  <a:schemeClr val="tx1"/>
                </a:solidFill>
                <a:effectLst/>
              </a:rPr>
              <a:t>“</a:t>
            </a:r>
          </a:p>
        </p:txBody>
      </p:sp>
      <p:sp>
        <p:nvSpPr>
          <p:cNvPr id="13" name="TextBox 12"/>
          <p:cNvSpPr txBox="1"/>
          <p:nvPr/>
        </p:nvSpPr>
        <p:spPr>
          <a:xfrm>
            <a:off x="7878537" y="2928258"/>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45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902415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486026" y="2126947"/>
            <a:ext cx="5964644" cy="2511835"/>
          </a:xfrm>
        </p:spPr>
        <p:txBody>
          <a:bodyPr anchor="b"/>
          <a:lstStyle>
            <a:lvl1pPr>
              <a:defRPr sz="1800"/>
            </a:lvl1pPr>
          </a:lstStyle>
          <a:p>
            <a:r>
              <a:rPr lang="en-US" smtClean="0"/>
              <a:t>Click to edit Master title style</a:t>
            </a:r>
            <a:endParaRPr lang="en-US" dirty="0"/>
          </a:p>
        </p:txBody>
      </p:sp>
      <p:sp>
        <p:nvSpPr>
          <p:cNvPr id="4" name="Text Placeholder 3"/>
          <p:cNvSpPr>
            <a:spLocks noGrp="1"/>
          </p:cNvSpPr>
          <p:nvPr>
            <p:ph type="body" sz="half" idx="2"/>
          </p:nvPr>
        </p:nvSpPr>
        <p:spPr>
          <a:xfrm>
            <a:off x="2486071" y="4650556"/>
            <a:ext cx="5963420" cy="1140644"/>
          </a:xfrm>
        </p:spPr>
        <p:txBody>
          <a:bodyPr anchor="t"/>
          <a:lstStyle>
            <a:lvl1pPr marL="0" indent="0" algn="ctr">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en-US" smtClean="0"/>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1863612" cy="6858000"/>
          </a:xfrm>
          <a:prstGeom prst="rect">
            <a:avLst/>
          </a:prstGeom>
        </p:spPr>
      </p:pic>
    </p:spTree>
    <p:extLst>
      <p:ext uri="{BB962C8B-B14F-4D97-AF65-F5344CB8AC3E}">
        <p14:creationId xmlns:p14="http://schemas.microsoft.com/office/powerpoint/2010/main" val="25439430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8" y="609600"/>
            <a:ext cx="7765322"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1350"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685347" y="5883277"/>
            <a:ext cx="84971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6243591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73472" y="1818219"/>
            <a:ext cx="2504979"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302852" y="1818219"/>
            <a:ext cx="2504979"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952038" y="1818219"/>
            <a:ext cx="2504979" cy="1847851"/>
          </a:xfrm>
          <a:prstGeom prst="rect">
            <a:avLst/>
          </a:prstGeom>
        </p:spPr>
      </p:pic>
      <p:sp>
        <p:nvSpPr>
          <p:cNvPr id="30" name="Title 1"/>
          <p:cNvSpPr>
            <a:spLocks noGrp="1"/>
          </p:cNvSpPr>
          <p:nvPr>
            <p:ph type="title"/>
          </p:nvPr>
        </p:nvSpPr>
        <p:spPr>
          <a:xfrm>
            <a:off x="685348" y="609600"/>
            <a:ext cx="7765322"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1" name="Text Placeholder 3"/>
          <p:cNvSpPr>
            <a:spLocks noGrp="1"/>
          </p:cNvSpPr>
          <p:nvPr>
            <p:ph type="body" sz="half" idx="18"/>
          </p:nvPr>
        </p:nvSpPr>
        <p:spPr>
          <a:xfrm>
            <a:off x="685346" y="4480373"/>
            <a:ext cx="2475738" cy="1310833"/>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4" name="Text Placeholder 3"/>
          <p:cNvSpPr>
            <a:spLocks noGrp="1"/>
          </p:cNvSpPr>
          <p:nvPr>
            <p:ph type="body" sz="half" idx="19"/>
          </p:nvPr>
        </p:nvSpPr>
        <p:spPr>
          <a:xfrm>
            <a:off x="3331076" y="4480372"/>
            <a:ext cx="2475738" cy="1310833"/>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1125" b="0">
                <a:solidFill>
                  <a:schemeClr val="tx1"/>
                </a:solidFill>
              </a:defRPr>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en-US" smtClean="0"/>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900"/>
            </a:lvl1pPr>
            <a:lvl2pPr marL="257169" indent="0">
              <a:buNone/>
              <a:defRPr sz="900"/>
            </a:lvl2pPr>
            <a:lvl3pPr marL="514337" indent="0">
              <a:buNone/>
              <a:defRPr sz="900"/>
            </a:lvl3pPr>
            <a:lvl4pPr marL="771506" indent="0">
              <a:buNone/>
              <a:defRPr sz="900"/>
            </a:lvl4pPr>
            <a:lvl5pPr marL="1028675" indent="0">
              <a:buNone/>
              <a:defRPr sz="900"/>
            </a:lvl5pPr>
            <a:lvl6pPr marL="1285843" indent="0">
              <a:buNone/>
              <a:defRPr sz="900"/>
            </a:lvl6pPr>
            <a:lvl7pPr marL="1543011" indent="0">
              <a:buNone/>
              <a:defRPr sz="900"/>
            </a:lvl7pPr>
            <a:lvl8pPr marL="1800180" indent="0">
              <a:buNone/>
              <a:defRPr sz="900"/>
            </a:lvl8pPr>
            <a:lvl9pPr marL="2057349" indent="0">
              <a:buNone/>
              <a:defRPr sz="900"/>
            </a:lvl9pPr>
          </a:lstStyle>
          <a:p>
            <a:r>
              <a:rPr lang="en-US" smtClean="0"/>
              <a:t>Click icon to add picture</a:t>
            </a:r>
            <a:endParaRPr lang="en-US" dirty="0"/>
          </a:p>
        </p:txBody>
      </p:sp>
      <p:sp>
        <p:nvSpPr>
          <p:cNvPr id="27" name="Text Placeholder 3"/>
          <p:cNvSpPr>
            <a:spLocks noGrp="1"/>
          </p:cNvSpPr>
          <p:nvPr>
            <p:ph type="body" sz="half" idx="20"/>
          </p:nvPr>
        </p:nvSpPr>
        <p:spPr>
          <a:xfrm>
            <a:off x="5974929" y="4480370"/>
            <a:ext cx="2475738" cy="1310835"/>
          </a:xfrm>
        </p:spPr>
        <p:txBody>
          <a:bodyPr anchor="t">
            <a:normAutofit/>
          </a:bodyPr>
          <a:lstStyle>
            <a:lvl1pPr marL="0" indent="0" algn="ctr">
              <a:buNone/>
              <a:defRPr sz="788"/>
            </a:lvl1pPr>
            <a:lvl2pPr marL="257169"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1" indent="0">
              <a:buNone/>
              <a:defRPr sz="506"/>
            </a:lvl7pPr>
            <a:lvl8pPr marL="1800180" indent="0">
              <a:buNone/>
              <a:defRPr sz="506"/>
            </a:lvl8pPr>
            <a:lvl9pPr marL="2057349" indent="0">
              <a:buNone/>
              <a:defRPr sz="506"/>
            </a:lvl9pPr>
          </a:lstStyle>
          <a:p>
            <a:pPr lvl="0"/>
            <a:r>
              <a:rPr lang="en-US" smtClean="0"/>
              <a:t>Edit Master text styles</a:t>
            </a:r>
          </a:p>
        </p:txBody>
      </p:sp>
      <p:sp>
        <p:nvSpPr>
          <p:cNvPr id="3" name="Date Placeholder 2"/>
          <p:cNvSpPr>
            <a:spLocks noGrp="1"/>
          </p:cNvSpPr>
          <p:nvPr>
            <p:ph type="dt" sz="half" idx="10"/>
          </p:nvPr>
        </p:nvSpPr>
        <p:spPr>
          <a:xfrm>
            <a:off x="5759052" y="5883280"/>
            <a:ext cx="2057400" cy="365125"/>
          </a:xfrm>
          <a:prstGeom prst="rect">
            <a:avLst/>
          </a:prstGeom>
        </p:spPr>
        <p:txBody>
          <a:bodyPr/>
          <a:lstStyle/>
          <a:p>
            <a:fld id="{5B56482C-0D71-435D-B346-49A2686A7703}" type="datetimeFigureOut">
              <a:rPr lang="en-US" smtClean="0"/>
              <a:t>2/9/2023</a:t>
            </a:fld>
            <a:endParaRPr lang="en-US"/>
          </a:p>
        </p:txBody>
      </p:sp>
      <p:sp>
        <p:nvSpPr>
          <p:cNvPr id="4" name="Footer Placeholder 3"/>
          <p:cNvSpPr>
            <a:spLocks noGrp="1"/>
          </p:cNvSpPr>
          <p:nvPr>
            <p:ph type="ftr" sz="quarter" idx="11"/>
          </p:nvPr>
        </p:nvSpPr>
        <p:spPr>
          <a:xfrm>
            <a:off x="685349" y="5883280"/>
            <a:ext cx="50046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885511" y="5883280"/>
            <a:ext cx="565159" cy="365125"/>
          </a:xfrm>
          <a:prstGeom prst="rect">
            <a:avLst/>
          </a:prstGeom>
        </p:spPr>
        <p:txBody>
          <a:bodyPr/>
          <a:lstStyle/>
          <a:p>
            <a:fld id="{DADAC36B-961B-48B9-8F0A-76B79996B2E1}"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685347" y="5883277"/>
            <a:ext cx="84971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685346" y="5791202"/>
            <a:ext cx="7773306"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153089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2267746" y="764704"/>
            <a:ext cx="6421910"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2715222" y="2520478"/>
            <a:ext cx="5288632" cy="1198984"/>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49560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48064"/>
            <a:ext cx="6563072"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123728" y="1773626"/>
            <a:ext cx="6563072"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457200" y="6453340"/>
            <a:ext cx="2133600" cy="268139"/>
          </a:xfr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9" name="Footer Placeholder 4"/>
          <p:cNvSpPr>
            <a:spLocks noGrp="1"/>
          </p:cNvSpPr>
          <p:nvPr>
            <p:ph type="ftr" sz="quarter" idx="11"/>
          </p:nvPr>
        </p:nvSpPr>
        <p:spPr>
          <a:xfrm>
            <a:off x="3124200" y="6453340"/>
            <a:ext cx="28956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6553200" y="6453340"/>
            <a:ext cx="21336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969210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7" y="4406904"/>
            <a:ext cx="6408713"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2195737" y="692697"/>
            <a:ext cx="6408713" cy="3714204"/>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222878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95736" y="404664"/>
            <a:ext cx="6491064"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99930"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508105" y="1600204"/>
            <a:ext cx="3092152"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2856490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123728" y="404664"/>
            <a:ext cx="6552728"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148440" y="1646262"/>
            <a:ext cx="315546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2148440" y="2286024"/>
            <a:ext cx="315546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472455" y="1646262"/>
            <a:ext cx="315670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5472455" y="2286024"/>
            <a:ext cx="315670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8" name="Footer Placeholder 7"/>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61616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2051721" y="404664"/>
            <a:ext cx="6635080"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457200" y="6453340"/>
            <a:ext cx="2133600" cy="268139"/>
          </a:xfrm>
          <a:prstGeom prst="rect">
            <a:avLst/>
          </a:prstGeom>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a:xfrm>
            <a:off x="3124200" y="6453340"/>
            <a:ext cx="28956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453340"/>
            <a:ext cx="21336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0368910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774700" y="-352425"/>
            <a:ext cx="10694988" cy="7564438"/>
          </a:xfrm>
          <a:prstGeom prst="rect">
            <a:avLst/>
          </a:prstGeom>
          <a:noFill/>
        </p:spPr>
      </p:pic>
      <p:sp>
        <p:nvSpPr>
          <p:cNvPr id="7" name="Title 6"/>
          <p:cNvSpPr>
            <a:spLocks noGrp="1"/>
          </p:cNvSpPr>
          <p:nvPr>
            <p:ph type="title"/>
          </p:nvPr>
        </p:nvSpPr>
        <p:spPr>
          <a:xfrm>
            <a:off x="1187625" y="274638"/>
            <a:ext cx="7499176"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2843214" y="1773238"/>
            <a:ext cx="597725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5436096" y="5300666"/>
            <a:ext cx="3707904" cy="1368697"/>
          </a:xfrm>
        </p:spPr>
        <p:txBody>
          <a:bodyPr/>
          <a:lstStyle>
            <a:lvl1pPr>
              <a:defRPr sz="1575"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229717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9001432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066010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90848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757B281C-5159-4971-8228-52B9A72E9ED2}" type="datetimeFigureOut">
              <a:rPr lang="en-US" smtClean="0"/>
              <a:pPr/>
              <a:t>2/9/2023</a:t>
            </a:fld>
            <a:endParaRPr lang="en-US" dirty="0"/>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5123700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180528" y="0"/>
            <a:ext cx="9324528"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403649" y="1628800"/>
            <a:ext cx="7272808"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403649" y="404664"/>
            <a:ext cx="7283152"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44424549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4" y="0"/>
            <a:ext cx="9100457" cy="6879771"/>
          </a:xfrm>
          <a:prstGeom prst="rect">
            <a:avLst/>
          </a:prstGeom>
        </p:spPr>
      </p:pic>
      <p:sp>
        <p:nvSpPr>
          <p:cNvPr id="2" name="Title 1"/>
          <p:cNvSpPr>
            <a:spLocks noGrp="1"/>
          </p:cNvSpPr>
          <p:nvPr>
            <p:ph type="ctrTitle" hasCustomPrompt="1"/>
          </p:nvPr>
        </p:nvSpPr>
        <p:spPr>
          <a:xfrm>
            <a:off x="2590801" y="2286002"/>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1" y="4038600"/>
            <a:ext cx="4772528" cy="990600"/>
          </a:xfrm>
        </p:spPr>
        <p:txBody>
          <a:bodyPr>
            <a:normAutofit/>
          </a:bodyPr>
          <a:lstStyle>
            <a:lvl1pPr marL="0" indent="0" algn="r">
              <a:buNone/>
              <a:defRPr sz="1500" b="0">
                <a:solidFill>
                  <a:schemeClr val="tx1"/>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1500" baseline="0"/>
            </a:lvl1pPr>
          </a:lstStyle>
          <a:p>
            <a:r>
              <a:rPr lang="en-US" dirty="0" smtClean="0"/>
              <a:t>Company Logo</a:t>
            </a:r>
            <a:endParaRPr lang="en-US" dirty="0"/>
          </a:p>
        </p:txBody>
      </p:sp>
    </p:spTree>
    <p:extLst>
      <p:ext uri="{BB962C8B-B14F-4D97-AF65-F5344CB8AC3E}">
        <p14:creationId xmlns:p14="http://schemas.microsoft.com/office/powerpoint/2010/main" val="22850985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0922252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592709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0027882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735022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368145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294927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051855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5551457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475404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08981944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1904814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8246556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5510890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545770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4656286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0668178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7041471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7269461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30432213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484037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58568923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35509288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6495123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55923291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827163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8986930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908341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0553978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0916523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14352512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5332024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7911573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09/02/2023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547596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7.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theme" Target="../theme/theme8.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0.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1.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2.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8"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8" y="1732454"/>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7843837" y="5943606"/>
            <a:ext cx="606831"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22FAF009-B46C-4EDF-9BA5-16F59B71AA2E}" type="slidenum">
              <a:rPr lang="en-US" smtClean="0"/>
              <a:t>‹#›</a:t>
            </a:fld>
            <a:endParaRPr lang="en-US"/>
          </a:p>
        </p:txBody>
      </p:sp>
    </p:spTree>
    <p:extLst>
      <p:ext uri="{BB962C8B-B14F-4D97-AF65-F5344CB8AC3E}">
        <p14:creationId xmlns:p14="http://schemas.microsoft.com/office/powerpoint/2010/main" val="4042190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257169" rtl="0" eaLnBrk="1" latinLnBrk="0" hangingPunct="1">
        <a:spcBef>
          <a:spcPct val="0"/>
        </a:spcBef>
        <a:buNone/>
        <a:defRPr sz="22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92876" indent="-172121" algn="l" defTabSz="257169" rtl="0" eaLnBrk="1" latinLnBrk="0" hangingPunct="1">
        <a:spcBef>
          <a:spcPct val="20000"/>
        </a:spcBef>
        <a:spcAft>
          <a:spcPts val="338"/>
        </a:spcAft>
        <a:buClr>
          <a:schemeClr val="tx2"/>
        </a:buClr>
        <a:buSzPct val="70000"/>
        <a:buFont typeface="Wingdings 2" charset="2"/>
        <a:buChar char=""/>
        <a:defRPr sz="112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404990" indent="-151871" algn="l" defTabSz="257169" rtl="0" eaLnBrk="1" latinLnBrk="0" hangingPunct="1">
        <a:spcBef>
          <a:spcPct val="20000"/>
        </a:spcBef>
        <a:spcAft>
          <a:spcPts val="338"/>
        </a:spcAft>
        <a:buClr>
          <a:schemeClr val="tx2"/>
        </a:buClr>
        <a:buSzPct val="70000"/>
        <a:buFont typeface="Wingdings 2" charset="2"/>
        <a:buChar char=""/>
        <a:defRPr sz="1013"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577111" indent="-121497" algn="l" defTabSz="257169" rtl="0" eaLnBrk="1" latinLnBrk="0" hangingPunct="1">
        <a:spcBef>
          <a:spcPct val="20000"/>
        </a:spcBef>
        <a:spcAft>
          <a:spcPts val="338"/>
        </a:spcAft>
        <a:buClr>
          <a:schemeClr val="tx2"/>
        </a:buClr>
        <a:buSzPct val="70000"/>
        <a:buFont typeface="Wingdings 2" charset="2"/>
        <a:buChar char=""/>
        <a:defRPr sz="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779606" indent="-121497"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941602" indent="-121497"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133185"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350979"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1568774"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1747194"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257169" rtl="0" eaLnBrk="1" latinLnBrk="0" hangingPunct="1">
        <a:defRPr sz="1013" kern="1200">
          <a:solidFill>
            <a:schemeClr val="tx1"/>
          </a:solidFill>
          <a:latin typeface="+mn-lt"/>
          <a:ea typeface="+mn-ea"/>
          <a:cs typeface="+mn-cs"/>
        </a:defRPr>
      </a:lvl1pPr>
      <a:lvl2pPr marL="257169" algn="l" defTabSz="257169" rtl="0" eaLnBrk="1" latinLnBrk="0" hangingPunct="1">
        <a:defRPr sz="1013" kern="1200">
          <a:solidFill>
            <a:schemeClr val="tx1"/>
          </a:solidFill>
          <a:latin typeface="+mn-lt"/>
          <a:ea typeface="+mn-ea"/>
          <a:cs typeface="+mn-cs"/>
        </a:defRPr>
      </a:lvl2pPr>
      <a:lvl3pPr marL="514337" algn="l" defTabSz="257169" rtl="0" eaLnBrk="1" latinLnBrk="0" hangingPunct="1">
        <a:defRPr sz="1013" kern="1200">
          <a:solidFill>
            <a:schemeClr val="tx1"/>
          </a:solidFill>
          <a:latin typeface="+mn-lt"/>
          <a:ea typeface="+mn-ea"/>
          <a:cs typeface="+mn-cs"/>
        </a:defRPr>
      </a:lvl3pPr>
      <a:lvl4pPr marL="771506" algn="l" defTabSz="257169" rtl="0" eaLnBrk="1" latinLnBrk="0" hangingPunct="1">
        <a:defRPr sz="1013" kern="1200">
          <a:solidFill>
            <a:schemeClr val="tx1"/>
          </a:solidFill>
          <a:latin typeface="+mn-lt"/>
          <a:ea typeface="+mn-ea"/>
          <a:cs typeface="+mn-cs"/>
        </a:defRPr>
      </a:lvl4pPr>
      <a:lvl5pPr marL="1028675" algn="l" defTabSz="257169" rtl="0" eaLnBrk="1" latinLnBrk="0" hangingPunct="1">
        <a:defRPr sz="1013" kern="1200">
          <a:solidFill>
            <a:schemeClr val="tx1"/>
          </a:solidFill>
          <a:latin typeface="+mn-lt"/>
          <a:ea typeface="+mn-ea"/>
          <a:cs typeface="+mn-cs"/>
        </a:defRPr>
      </a:lvl5pPr>
      <a:lvl6pPr marL="1285843" algn="l" defTabSz="257169" rtl="0" eaLnBrk="1" latinLnBrk="0" hangingPunct="1">
        <a:defRPr sz="1013" kern="1200">
          <a:solidFill>
            <a:schemeClr val="tx1"/>
          </a:solidFill>
          <a:latin typeface="+mn-lt"/>
          <a:ea typeface="+mn-ea"/>
          <a:cs typeface="+mn-cs"/>
        </a:defRPr>
      </a:lvl6pPr>
      <a:lvl7pPr marL="1543011" algn="l" defTabSz="257169" rtl="0" eaLnBrk="1" latinLnBrk="0" hangingPunct="1">
        <a:defRPr sz="1013" kern="1200">
          <a:solidFill>
            <a:schemeClr val="tx1"/>
          </a:solidFill>
          <a:latin typeface="+mn-lt"/>
          <a:ea typeface="+mn-ea"/>
          <a:cs typeface="+mn-cs"/>
        </a:defRPr>
      </a:lvl7pPr>
      <a:lvl8pPr marL="1800180" algn="l" defTabSz="257169" rtl="0" eaLnBrk="1" latinLnBrk="0" hangingPunct="1">
        <a:defRPr sz="1013" kern="1200">
          <a:solidFill>
            <a:schemeClr val="tx1"/>
          </a:solidFill>
          <a:latin typeface="+mn-lt"/>
          <a:ea typeface="+mn-ea"/>
          <a:cs typeface="+mn-cs"/>
        </a:defRPr>
      </a:lvl8pPr>
      <a:lvl9pPr marL="2057349" algn="l" defTabSz="257169"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13" name="Footer Placeholder 4"/>
          <p:cNvSpPr>
            <a:spLocks noGrp="1"/>
          </p:cNvSpPr>
          <p:nvPr>
            <p:ph type="ftr" sz="quarter" idx="3"/>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95556369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wipe dir="d"/>
  </p:transition>
  <p:timing>
    <p:tnLst>
      <p:par>
        <p:cTn id="1" dur="indefinite" restart="never" nodeType="tmRoot"/>
      </p:par>
    </p:tnLst>
  </p:timing>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395420863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13" name="Footer Placeholder 4"/>
          <p:cNvSpPr>
            <a:spLocks noGrp="1"/>
          </p:cNvSpPr>
          <p:nvPr>
            <p:ph type="ftr" sz="quarter" idx="3"/>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0535699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spd="slow">
    <p:wipe dir="d"/>
  </p:transition>
  <p:timing>
    <p:tnLst>
      <p:par>
        <p:cTn id="1" dur="indefinite" restart="never" nodeType="tmRoot"/>
      </p:par>
    </p:tnLst>
  </p:timing>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2092848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61285400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51182394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8"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8" y="1732454"/>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7843837" y="5943606"/>
            <a:ext cx="606831"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DADAC36B-961B-48B9-8F0A-76B79996B2E1}" type="slidenum">
              <a:rPr lang="en-US" smtClean="0"/>
              <a:t>‹#›</a:t>
            </a:fld>
            <a:endParaRPr lang="en-US"/>
          </a:p>
        </p:txBody>
      </p:sp>
    </p:spTree>
    <p:extLst>
      <p:ext uri="{BB962C8B-B14F-4D97-AF65-F5344CB8AC3E}">
        <p14:creationId xmlns:p14="http://schemas.microsoft.com/office/powerpoint/2010/main" val="2256119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Lst>
  <p:txStyles>
    <p:titleStyle>
      <a:lvl1pPr algn="ctr" defTabSz="257169" rtl="0" eaLnBrk="1" latinLnBrk="0" hangingPunct="1">
        <a:spcBef>
          <a:spcPct val="0"/>
        </a:spcBef>
        <a:buNone/>
        <a:defRPr sz="22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92876" indent="-172121" algn="l" defTabSz="257169" rtl="0" eaLnBrk="1" latinLnBrk="0" hangingPunct="1">
        <a:spcBef>
          <a:spcPct val="20000"/>
        </a:spcBef>
        <a:spcAft>
          <a:spcPts val="338"/>
        </a:spcAft>
        <a:buClr>
          <a:schemeClr val="tx2"/>
        </a:buClr>
        <a:buSzPct val="70000"/>
        <a:buFont typeface="Wingdings 2" charset="2"/>
        <a:buChar char=""/>
        <a:defRPr sz="112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404990" indent="-151871" algn="l" defTabSz="257169" rtl="0" eaLnBrk="1" latinLnBrk="0" hangingPunct="1">
        <a:spcBef>
          <a:spcPct val="20000"/>
        </a:spcBef>
        <a:spcAft>
          <a:spcPts val="338"/>
        </a:spcAft>
        <a:buClr>
          <a:schemeClr val="tx2"/>
        </a:buClr>
        <a:buSzPct val="70000"/>
        <a:buFont typeface="Wingdings 2" charset="2"/>
        <a:buChar char=""/>
        <a:defRPr sz="1013"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577111" indent="-121497" algn="l" defTabSz="257169" rtl="0" eaLnBrk="1" latinLnBrk="0" hangingPunct="1">
        <a:spcBef>
          <a:spcPct val="20000"/>
        </a:spcBef>
        <a:spcAft>
          <a:spcPts val="338"/>
        </a:spcAft>
        <a:buClr>
          <a:schemeClr val="tx2"/>
        </a:buClr>
        <a:buSzPct val="70000"/>
        <a:buFont typeface="Wingdings 2" charset="2"/>
        <a:buChar char=""/>
        <a:defRPr sz="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779606" indent="-121497"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941602" indent="-121497"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133185"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350979"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1568774"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1747194" indent="-128585" algn="l" defTabSz="257169" rtl="0" eaLnBrk="1" latinLnBrk="0" hangingPunct="1">
        <a:spcBef>
          <a:spcPct val="20000"/>
        </a:spcBef>
        <a:spcAft>
          <a:spcPts val="338"/>
        </a:spcAft>
        <a:buClr>
          <a:schemeClr val="tx2"/>
        </a:buClr>
        <a:buSzPct val="70000"/>
        <a:buFont typeface="Wingdings 2" charset="2"/>
        <a:buChar char=""/>
        <a:defRPr sz="788"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257169" rtl="0" eaLnBrk="1" latinLnBrk="0" hangingPunct="1">
        <a:defRPr sz="1013" kern="1200">
          <a:solidFill>
            <a:schemeClr val="tx1"/>
          </a:solidFill>
          <a:latin typeface="+mn-lt"/>
          <a:ea typeface="+mn-ea"/>
          <a:cs typeface="+mn-cs"/>
        </a:defRPr>
      </a:lvl1pPr>
      <a:lvl2pPr marL="257169" algn="l" defTabSz="257169" rtl="0" eaLnBrk="1" latinLnBrk="0" hangingPunct="1">
        <a:defRPr sz="1013" kern="1200">
          <a:solidFill>
            <a:schemeClr val="tx1"/>
          </a:solidFill>
          <a:latin typeface="+mn-lt"/>
          <a:ea typeface="+mn-ea"/>
          <a:cs typeface="+mn-cs"/>
        </a:defRPr>
      </a:lvl2pPr>
      <a:lvl3pPr marL="514337" algn="l" defTabSz="257169" rtl="0" eaLnBrk="1" latinLnBrk="0" hangingPunct="1">
        <a:defRPr sz="1013" kern="1200">
          <a:solidFill>
            <a:schemeClr val="tx1"/>
          </a:solidFill>
          <a:latin typeface="+mn-lt"/>
          <a:ea typeface="+mn-ea"/>
          <a:cs typeface="+mn-cs"/>
        </a:defRPr>
      </a:lvl3pPr>
      <a:lvl4pPr marL="771506" algn="l" defTabSz="257169" rtl="0" eaLnBrk="1" latinLnBrk="0" hangingPunct="1">
        <a:defRPr sz="1013" kern="1200">
          <a:solidFill>
            <a:schemeClr val="tx1"/>
          </a:solidFill>
          <a:latin typeface="+mn-lt"/>
          <a:ea typeface="+mn-ea"/>
          <a:cs typeface="+mn-cs"/>
        </a:defRPr>
      </a:lvl4pPr>
      <a:lvl5pPr marL="1028675" algn="l" defTabSz="257169" rtl="0" eaLnBrk="1" latinLnBrk="0" hangingPunct="1">
        <a:defRPr sz="1013" kern="1200">
          <a:solidFill>
            <a:schemeClr val="tx1"/>
          </a:solidFill>
          <a:latin typeface="+mn-lt"/>
          <a:ea typeface="+mn-ea"/>
          <a:cs typeface="+mn-cs"/>
        </a:defRPr>
      </a:lvl5pPr>
      <a:lvl6pPr marL="1285843" algn="l" defTabSz="257169" rtl="0" eaLnBrk="1" latinLnBrk="0" hangingPunct="1">
        <a:defRPr sz="1013" kern="1200">
          <a:solidFill>
            <a:schemeClr val="tx1"/>
          </a:solidFill>
          <a:latin typeface="+mn-lt"/>
          <a:ea typeface="+mn-ea"/>
          <a:cs typeface="+mn-cs"/>
        </a:defRPr>
      </a:lvl6pPr>
      <a:lvl7pPr marL="1543011" algn="l" defTabSz="257169" rtl="0" eaLnBrk="1" latinLnBrk="0" hangingPunct="1">
        <a:defRPr sz="1013" kern="1200">
          <a:solidFill>
            <a:schemeClr val="tx1"/>
          </a:solidFill>
          <a:latin typeface="+mn-lt"/>
          <a:ea typeface="+mn-ea"/>
          <a:cs typeface="+mn-cs"/>
        </a:defRPr>
      </a:lvl7pPr>
      <a:lvl8pPr marL="1800180" algn="l" defTabSz="257169" rtl="0" eaLnBrk="1" latinLnBrk="0" hangingPunct="1">
        <a:defRPr sz="1013" kern="1200">
          <a:solidFill>
            <a:schemeClr val="tx1"/>
          </a:solidFill>
          <a:latin typeface="+mn-lt"/>
          <a:ea typeface="+mn-ea"/>
          <a:cs typeface="+mn-cs"/>
        </a:defRPr>
      </a:lvl8pPr>
      <a:lvl9pPr marL="2057349" algn="l" defTabSz="257169"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457200" y="6453340"/>
            <a:ext cx="2133600" cy="268139"/>
          </a:xfrm>
          <a:prstGeom prst="rect">
            <a:avLst/>
          </a:prstGeom>
        </p:spPr>
        <p:txBody>
          <a:bodyPr/>
          <a:lstStyle>
            <a:lvl1pPr>
              <a:defRPr b="1">
                <a:solidFill>
                  <a:schemeClr val="bg1"/>
                </a:solidFill>
              </a:defRPr>
            </a:lvl1pPr>
          </a:lstStyle>
          <a:p>
            <a:fld id="{757B281C-5159-4971-8228-52B9A72E9ED2}" type="datetimeFigureOut">
              <a:rPr lang="en-US" smtClean="0"/>
              <a:pPr/>
              <a:t>2/9/2023</a:t>
            </a:fld>
            <a:endParaRPr lang="en-US" dirty="0"/>
          </a:p>
        </p:txBody>
      </p:sp>
      <p:sp>
        <p:nvSpPr>
          <p:cNvPr id="13" name="Footer Placeholder 4"/>
          <p:cNvSpPr>
            <a:spLocks noGrp="1"/>
          </p:cNvSpPr>
          <p:nvPr>
            <p:ph type="ftr" sz="quarter" idx="3"/>
          </p:nvPr>
        </p:nvSpPr>
        <p:spPr>
          <a:xfrm>
            <a:off x="3124200" y="6453340"/>
            <a:ext cx="28956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6553200" y="6453340"/>
            <a:ext cx="21336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00984977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2775889369"/>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235373823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77FA41-CDBD-4E3A-B324-6BBBCA1966F6}" type="datetimeFigureOut">
              <a:rPr lang="en-GB" smtClean="0"/>
              <a:pPr/>
              <a:t>09/02/2023</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47344953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19825" y="514614"/>
            <a:ext cx="6519647" cy="839214"/>
          </a:xfrm>
        </p:spPr>
        <p:txBody>
          <a:bodyPr>
            <a:normAutofit/>
          </a:bodyPr>
          <a:lstStyle/>
          <a:p>
            <a:r>
              <a:rPr lang="en-US" sz="3600" b="1" dirty="0" smtClean="0">
                <a:solidFill>
                  <a:schemeClr val="tx1"/>
                </a:solidFill>
              </a:rPr>
              <a:t>Punctuation Marks</a:t>
            </a:r>
            <a:endParaRPr lang="en-US" sz="3600" b="1" dirty="0">
              <a:solidFill>
                <a:schemeClr val="tx1"/>
              </a:solidFill>
            </a:endParaRPr>
          </a:p>
        </p:txBody>
      </p:sp>
      <p:sp>
        <p:nvSpPr>
          <p:cNvPr id="4" name="TextBox 3"/>
          <p:cNvSpPr txBox="1"/>
          <p:nvPr/>
        </p:nvSpPr>
        <p:spPr>
          <a:xfrm>
            <a:off x="5791699" y="4132078"/>
            <a:ext cx="681597" cy="2215991"/>
          </a:xfrm>
          <a:prstGeom prst="rect">
            <a:avLst/>
          </a:prstGeom>
          <a:noFill/>
        </p:spPr>
        <p:txBody>
          <a:bodyPr wrap="none" rtlCol="0">
            <a:spAutoFit/>
          </a:bodyPr>
          <a:lstStyle/>
          <a:p>
            <a:r>
              <a:rPr lang="en-US" sz="13800" dirty="0" smtClean="0"/>
              <a:t>;</a:t>
            </a:r>
            <a:endParaRPr lang="en-US" sz="13800" dirty="0"/>
          </a:p>
        </p:txBody>
      </p:sp>
      <p:sp>
        <p:nvSpPr>
          <p:cNvPr id="5" name="TextBox 4"/>
          <p:cNvSpPr txBox="1"/>
          <p:nvPr/>
        </p:nvSpPr>
        <p:spPr>
          <a:xfrm>
            <a:off x="5010650" y="3008843"/>
            <a:ext cx="681597" cy="2215991"/>
          </a:xfrm>
          <a:prstGeom prst="rect">
            <a:avLst/>
          </a:prstGeom>
          <a:noFill/>
        </p:spPr>
        <p:txBody>
          <a:bodyPr wrap="none" rtlCol="0">
            <a:spAutoFit/>
          </a:bodyPr>
          <a:lstStyle/>
          <a:p>
            <a:r>
              <a:rPr lang="en-US" sz="13800" dirty="0" smtClean="0"/>
              <a:t>:</a:t>
            </a:r>
            <a:endParaRPr lang="en-US" sz="13800" dirty="0"/>
          </a:p>
        </p:txBody>
      </p:sp>
      <p:sp>
        <p:nvSpPr>
          <p:cNvPr id="6" name="TextBox 5"/>
          <p:cNvSpPr txBox="1"/>
          <p:nvPr/>
        </p:nvSpPr>
        <p:spPr>
          <a:xfrm>
            <a:off x="6083710" y="2010386"/>
            <a:ext cx="2404826" cy="2215991"/>
          </a:xfrm>
          <a:prstGeom prst="rect">
            <a:avLst/>
          </a:prstGeom>
          <a:noFill/>
        </p:spPr>
        <p:txBody>
          <a:bodyPr wrap="none" rtlCol="0">
            <a:spAutoFit/>
          </a:bodyPr>
          <a:lstStyle/>
          <a:p>
            <a:r>
              <a:rPr lang="en-US" sz="13800" dirty="0" smtClean="0"/>
              <a:t>“ ”</a:t>
            </a:r>
            <a:endParaRPr lang="en-US" sz="13800" dirty="0"/>
          </a:p>
        </p:txBody>
      </p:sp>
      <p:sp>
        <p:nvSpPr>
          <p:cNvPr id="8" name="TextBox 7"/>
          <p:cNvSpPr txBox="1"/>
          <p:nvPr/>
        </p:nvSpPr>
        <p:spPr>
          <a:xfrm>
            <a:off x="3442632" y="3872434"/>
            <a:ext cx="681597" cy="2215991"/>
          </a:xfrm>
          <a:prstGeom prst="rect">
            <a:avLst/>
          </a:prstGeom>
          <a:noFill/>
        </p:spPr>
        <p:txBody>
          <a:bodyPr wrap="none" rtlCol="0">
            <a:spAutoFit/>
          </a:bodyPr>
          <a:lstStyle/>
          <a:p>
            <a:r>
              <a:rPr lang="en-US" sz="13800" dirty="0" smtClean="0"/>
              <a:t>,</a:t>
            </a:r>
            <a:endParaRPr lang="en-US" sz="13800" dirty="0"/>
          </a:p>
        </p:txBody>
      </p:sp>
      <p:sp>
        <p:nvSpPr>
          <p:cNvPr id="9" name="TextBox 8"/>
          <p:cNvSpPr txBox="1"/>
          <p:nvPr/>
        </p:nvSpPr>
        <p:spPr>
          <a:xfrm>
            <a:off x="7533562" y="2514600"/>
            <a:ext cx="681597" cy="2215991"/>
          </a:xfrm>
          <a:prstGeom prst="rect">
            <a:avLst/>
          </a:prstGeom>
          <a:noFill/>
        </p:spPr>
        <p:txBody>
          <a:bodyPr wrap="none" rtlCol="0">
            <a:spAutoFit/>
          </a:bodyPr>
          <a:lstStyle/>
          <a:p>
            <a:r>
              <a:rPr lang="en-US" sz="13800" dirty="0" smtClean="0"/>
              <a:t>.</a:t>
            </a:r>
            <a:endParaRPr lang="en-US" sz="13800" dirty="0"/>
          </a:p>
        </p:txBody>
      </p:sp>
      <p:sp>
        <p:nvSpPr>
          <p:cNvPr id="11" name="TextBox 10"/>
          <p:cNvSpPr txBox="1"/>
          <p:nvPr/>
        </p:nvSpPr>
        <p:spPr>
          <a:xfrm>
            <a:off x="4372400" y="1916087"/>
            <a:ext cx="681597" cy="2215991"/>
          </a:xfrm>
          <a:prstGeom prst="rect">
            <a:avLst/>
          </a:prstGeom>
          <a:noFill/>
        </p:spPr>
        <p:txBody>
          <a:bodyPr wrap="none" rtlCol="0">
            <a:spAutoFit/>
          </a:bodyPr>
          <a:lstStyle/>
          <a:p>
            <a:r>
              <a:rPr lang="en-US" sz="13800" dirty="0" smtClean="0"/>
              <a:t>!</a:t>
            </a:r>
            <a:endParaRPr lang="en-US" sz="13800" dirty="0"/>
          </a:p>
        </p:txBody>
      </p:sp>
      <p:sp>
        <p:nvSpPr>
          <p:cNvPr id="12" name="TextBox 11"/>
          <p:cNvSpPr txBox="1"/>
          <p:nvPr/>
        </p:nvSpPr>
        <p:spPr>
          <a:xfrm>
            <a:off x="2119826" y="2010386"/>
            <a:ext cx="1887055" cy="1862048"/>
          </a:xfrm>
          <a:prstGeom prst="rect">
            <a:avLst/>
          </a:prstGeom>
          <a:noFill/>
        </p:spPr>
        <p:txBody>
          <a:bodyPr wrap="none" rtlCol="0">
            <a:spAutoFit/>
          </a:bodyPr>
          <a:lstStyle/>
          <a:p>
            <a:r>
              <a:rPr lang="en-US" sz="11500" dirty="0" smtClean="0"/>
              <a:t>(  )</a:t>
            </a:r>
            <a:endParaRPr lang="en-US" sz="11500" dirty="0"/>
          </a:p>
        </p:txBody>
      </p:sp>
      <p:sp>
        <p:nvSpPr>
          <p:cNvPr id="13" name="TextBox 12"/>
          <p:cNvSpPr txBox="1"/>
          <p:nvPr/>
        </p:nvSpPr>
        <p:spPr>
          <a:xfrm rot="2761179">
            <a:off x="4563134" y="3526169"/>
            <a:ext cx="4001929" cy="1107996"/>
          </a:xfrm>
          <a:prstGeom prst="rect">
            <a:avLst/>
          </a:prstGeom>
          <a:noFill/>
        </p:spPr>
        <p:txBody>
          <a:bodyPr wrap="none" rtlCol="0">
            <a:spAutoFit/>
          </a:bodyPr>
          <a:lstStyle/>
          <a:p>
            <a:r>
              <a:rPr lang="en-US" sz="6600" dirty="0" smtClean="0"/>
              <a:t>CAPITAL</a:t>
            </a:r>
            <a:endParaRPr lang="en-US" sz="6600" dirty="0"/>
          </a:p>
        </p:txBody>
      </p:sp>
      <p:sp>
        <p:nvSpPr>
          <p:cNvPr id="14" name="TextBox 13"/>
          <p:cNvSpPr txBox="1"/>
          <p:nvPr/>
        </p:nvSpPr>
        <p:spPr>
          <a:xfrm>
            <a:off x="2647213" y="3349410"/>
            <a:ext cx="865943" cy="2215991"/>
          </a:xfrm>
          <a:prstGeom prst="rect">
            <a:avLst/>
          </a:prstGeom>
          <a:noFill/>
        </p:spPr>
        <p:txBody>
          <a:bodyPr wrap="none" rtlCol="0">
            <a:spAutoFit/>
          </a:bodyPr>
          <a:lstStyle/>
          <a:p>
            <a:r>
              <a:rPr lang="en-US" sz="13800" dirty="0" smtClean="0"/>
              <a:t>?</a:t>
            </a:r>
            <a:endParaRPr lang="en-US" sz="13800" dirty="0"/>
          </a:p>
        </p:txBody>
      </p:sp>
      <p:sp>
        <p:nvSpPr>
          <p:cNvPr id="17" name="TextBox 16"/>
          <p:cNvSpPr txBox="1"/>
          <p:nvPr/>
        </p:nvSpPr>
        <p:spPr>
          <a:xfrm>
            <a:off x="4120207" y="3317560"/>
            <a:ext cx="726481" cy="2215991"/>
          </a:xfrm>
          <a:prstGeom prst="rect">
            <a:avLst/>
          </a:prstGeom>
          <a:noFill/>
        </p:spPr>
        <p:txBody>
          <a:bodyPr wrap="none" rtlCol="0">
            <a:spAutoFit/>
          </a:bodyPr>
          <a:lstStyle/>
          <a:p>
            <a:r>
              <a:rPr lang="en-US" sz="13800" dirty="0"/>
              <a:t>-</a:t>
            </a:r>
          </a:p>
        </p:txBody>
      </p:sp>
    </p:spTree>
    <p:extLst>
      <p:ext uri="{BB962C8B-B14F-4D97-AF65-F5344CB8AC3E}">
        <p14:creationId xmlns:p14="http://schemas.microsoft.com/office/powerpoint/2010/main" val="3654255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2000" y="609600"/>
            <a:ext cx="7772400" cy="228600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257169" rtl="0" eaLnBrk="1" latinLnBrk="0" hangingPunct="1">
              <a:spcBef>
                <a:spcPct val="0"/>
              </a:spcBef>
              <a:buNone/>
              <a:defRPr sz="22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2400" dirty="0" smtClean="0">
                <a:solidFill>
                  <a:schemeClr val="tx1"/>
                </a:solidFill>
              </a:rPr>
              <a:t>Punctuation is the use of marks or signs in our writings to indicate expressions, divide or separate them and to make them understood, meaningful or clear. The way a sentence is punctuated can lead to either clarity, confusion or ambiguity in the meaning the speaker intends to pass to his listeners.</a:t>
            </a:r>
            <a:endParaRPr lang="en-US" sz="2400" dirty="0">
              <a:solidFill>
                <a:schemeClr val="tx1"/>
              </a:solidFill>
            </a:endParaRPr>
          </a:p>
        </p:txBody>
      </p:sp>
      <p:sp>
        <p:nvSpPr>
          <p:cNvPr id="5" name="Rectangle 4"/>
          <p:cNvSpPr/>
          <p:nvPr/>
        </p:nvSpPr>
        <p:spPr>
          <a:xfrm>
            <a:off x="762000" y="3733800"/>
            <a:ext cx="7086600" cy="2031325"/>
          </a:xfrm>
          <a:prstGeom prst="rect">
            <a:avLst/>
          </a:prstGeom>
        </p:spPr>
        <p:txBody>
          <a:bodyPr wrap="square">
            <a:spAutoFit/>
          </a:bodyPr>
          <a:lstStyle/>
          <a:p>
            <a:r>
              <a:rPr lang="en-US" i="1" dirty="0" smtClean="0"/>
              <a:t>The </a:t>
            </a:r>
            <a:r>
              <a:rPr lang="en-US" i="1" dirty="0"/>
              <a:t>Germans, who are philosophers, are humane.</a:t>
            </a:r>
          </a:p>
          <a:p>
            <a:r>
              <a:rPr lang="en-US" i="1" dirty="0"/>
              <a:t>The Germans who are philosophers are humane</a:t>
            </a:r>
            <a:r>
              <a:rPr lang="en-US" i="1" dirty="0" smtClean="0"/>
              <a:t>.</a:t>
            </a:r>
          </a:p>
          <a:p>
            <a:endParaRPr lang="en-US" i="1" dirty="0"/>
          </a:p>
          <a:p>
            <a:r>
              <a:rPr lang="en-US" dirty="0"/>
              <a:t>Thou shalt go thou shalt return never by war shalt thou perish</a:t>
            </a:r>
          </a:p>
          <a:p>
            <a:r>
              <a:rPr lang="en-US" dirty="0"/>
              <a:t>Thou shalt go, thou shalt return, never by war shalt thou perish. </a:t>
            </a:r>
          </a:p>
          <a:p>
            <a:r>
              <a:rPr lang="en-US" dirty="0"/>
              <a:t>Thou shalt go, thou shalt return never, by war shalt thou perish.</a:t>
            </a:r>
          </a:p>
          <a:p>
            <a:endParaRPr lang="en-US" i="1" dirty="0"/>
          </a:p>
        </p:txBody>
      </p:sp>
      <p:sp>
        <p:nvSpPr>
          <p:cNvPr id="6" name="Rectangle 5"/>
          <p:cNvSpPr/>
          <p:nvPr/>
        </p:nvSpPr>
        <p:spPr>
          <a:xfrm>
            <a:off x="768927" y="3036167"/>
            <a:ext cx="4963218" cy="523220"/>
          </a:xfrm>
          <a:prstGeom prst="rect">
            <a:avLst/>
          </a:prstGeom>
        </p:spPr>
        <p:txBody>
          <a:bodyPr wrap="none">
            <a:spAutoFit/>
          </a:bodyPr>
          <a:lstStyle/>
          <a:p>
            <a:r>
              <a:rPr lang="en-US" sz="2800" b="1" dirty="0"/>
              <a:t>Any difference in </a:t>
            </a:r>
            <a:r>
              <a:rPr lang="en-US" sz="2800" b="1" dirty="0" smtClean="0"/>
              <a:t>meaning (s)?</a:t>
            </a:r>
            <a:endParaRPr lang="en-US" sz="2800" dirty="0"/>
          </a:p>
        </p:txBody>
      </p:sp>
    </p:spTree>
    <p:extLst>
      <p:ext uri="{BB962C8B-B14F-4D97-AF65-F5344CB8AC3E}">
        <p14:creationId xmlns:p14="http://schemas.microsoft.com/office/powerpoint/2010/main" val="3872164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592763"/>
          </a:xfrm>
        </p:spPr>
        <p:txBody>
          <a:bodyPr>
            <a:normAutofit/>
          </a:bodyPr>
          <a:lstStyle/>
          <a:p>
            <a:pPr marL="514350" indent="-514350">
              <a:buAutoNum type="arabicParenBoth"/>
            </a:pPr>
            <a:r>
              <a:rPr lang="en-US" sz="2800" b="1" dirty="0" smtClean="0"/>
              <a:t>Capital Letter</a:t>
            </a:r>
            <a:r>
              <a:rPr lang="en-US" sz="2800" dirty="0" smtClean="0"/>
              <a:t>  </a:t>
            </a:r>
          </a:p>
          <a:p>
            <a:pPr marL="0" indent="0">
              <a:buNone/>
            </a:pPr>
            <a:r>
              <a:rPr lang="en-US" sz="2800" dirty="0" smtClean="0"/>
              <a:t>The capital letter is used at the beginning of every sentence. </a:t>
            </a:r>
            <a:r>
              <a:rPr lang="en-US" sz="2800" dirty="0" err="1"/>
              <a:t>e</a:t>
            </a:r>
            <a:r>
              <a:rPr lang="en-US" sz="2800" dirty="0" err="1" smtClean="0"/>
              <a:t>.g</a:t>
            </a:r>
            <a:r>
              <a:rPr lang="en-US" sz="2800" dirty="0" smtClean="0"/>
              <a:t> The man has come.</a:t>
            </a:r>
          </a:p>
          <a:p>
            <a:pPr marL="0" indent="0">
              <a:buNone/>
            </a:pPr>
            <a:r>
              <a:rPr lang="en-US" sz="2800" b="1" dirty="0" smtClean="0"/>
              <a:t>It can also be used in the following areas:</a:t>
            </a:r>
          </a:p>
          <a:p>
            <a:pPr marL="571500" indent="-571500">
              <a:buAutoNum type="romanLcParenBoth"/>
            </a:pPr>
            <a:r>
              <a:rPr lang="en-US" sz="2800" dirty="0"/>
              <a:t>At the beginning of proper nouns  such as , </a:t>
            </a:r>
            <a:r>
              <a:rPr lang="en-US" sz="2800" i="1" dirty="0"/>
              <a:t>James, </a:t>
            </a:r>
            <a:r>
              <a:rPr lang="en-US" sz="2800" i="1" dirty="0" smtClean="0"/>
              <a:t>December</a:t>
            </a:r>
            <a:r>
              <a:rPr lang="en-US" sz="2800" i="1" dirty="0"/>
              <a:t>, Kano, Nigeria, </a:t>
            </a:r>
            <a:r>
              <a:rPr lang="en-US" sz="2800" i="1" dirty="0" err="1"/>
              <a:t>Aso</a:t>
            </a:r>
            <a:r>
              <a:rPr lang="en-US" sz="2800" i="1" dirty="0"/>
              <a:t> Rock, White House, etc.</a:t>
            </a:r>
          </a:p>
          <a:p>
            <a:pPr marL="571500" indent="-571500">
              <a:buAutoNum type="romanLcParenBoth"/>
            </a:pPr>
            <a:r>
              <a:rPr lang="en-US" sz="2800" dirty="0"/>
              <a:t>At the beginning of chieftaincy titles, titles of books, and plays, </a:t>
            </a:r>
            <a:r>
              <a:rPr lang="en-US" sz="2800" b="1" dirty="0" err="1"/>
              <a:t>e.g</a:t>
            </a:r>
            <a:r>
              <a:rPr lang="en-US" sz="2800" b="1" dirty="0"/>
              <a:t>: </a:t>
            </a:r>
            <a:r>
              <a:rPr lang="en-US" sz="2800" i="1" dirty="0" smtClean="0"/>
              <a:t>The </a:t>
            </a:r>
            <a:r>
              <a:rPr lang="en-US" sz="2800" i="1" dirty="0" err="1" smtClean="0"/>
              <a:t>Alaafin</a:t>
            </a:r>
            <a:r>
              <a:rPr lang="en-US" sz="2800" i="1" dirty="0" smtClean="0"/>
              <a:t> of Oyo; Romeo </a:t>
            </a:r>
            <a:r>
              <a:rPr lang="en-US" sz="2800" i="1" dirty="0"/>
              <a:t>and Juliet.</a:t>
            </a:r>
          </a:p>
          <a:p>
            <a:pPr marL="0" indent="0">
              <a:buNone/>
            </a:pPr>
            <a:endParaRPr lang="en-US" sz="2800" dirty="0" smtClean="0"/>
          </a:p>
        </p:txBody>
      </p:sp>
    </p:spTree>
    <p:extLst>
      <p:ext uri="{BB962C8B-B14F-4D97-AF65-F5344CB8AC3E}">
        <p14:creationId xmlns:p14="http://schemas.microsoft.com/office/powerpoint/2010/main" val="2359157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571500" indent="-571500">
              <a:buAutoNum type="romanLcParenBoth"/>
            </a:pPr>
            <a:r>
              <a:rPr lang="en-US" sz="3600" dirty="0" smtClean="0"/>
              <a:t>At the beginning of names and titles of God. Examples : </a:t>
            </a:r>
            <a:r>
              <a:rPr lang="en-US" sz="3600" i="1" dirty="0" smtClean="0">
                <a:solidFill>
                  <a:srgbClr val="FF0000"/>
                </a:solidFill>
              </a:rPr>
              <a:t>Creator, Allah</a:t>
            </a:r>
            <a:r>
              <a:rPr lang="en-US" sz="3600" i="1" dirty="0" smtClean="0"/>
              <a:t>, </a:t>
            </a:r>
            <a:r>
              <a:rPr lang="en-US" sz="3600" dirty="0" smtClean="0"/>
              <a:t>etc.</a:t>
            </a:r>
          </a:p>
          <a:p>
            <a:pPr marL="571500" indent="-571500">
              <a:buAutoNum type="romanLcParenBoth"/>
            </a:pPr>
            <a:r>
              <a:rPr lang="en-US" sz="3600" dirty="0" smtClean="0"/>
              <a:t>At the beginning of salutations, forms of address, greetings and the complimentary close of a letter. Examples: </a:t>
            </a:r>
            <a:r>
              <a:rPr lang="en-US" sz="3600" i="1" dirty="0" smtClean="0">
                <a:solidFill>
                  <a:srgbClr val="FF0000"/>
                </a:solidFill>
              </a:rPr>
              <a:t>Dr. Mr./Mrs. Miss. </a:t>
            </a:r>
            <a:r>
              <a:rPr lang="en-US" sz="3600" i="1" dirty="0" err="1" smtClean="0">
                <a:solidFill>
                  <a:srgbClr val="FF0000"/>
                </a:solidFill>
              </a:rPr>
              <a:t>Messrs</a:t>
            </a:r>
            <a:r>
              <a:rPr lang="en-US" sz="3600" i="1" dirty="0" smtClean="0">
                <a:solidFill>
                  <a:srgbClr val="FF0000"/>
                </a:solidFill>
              </a:rPr>
              <a:t>; Dear Sir/Madam</a:t>
            </a:r>
          </a:p>
        </p:txBody>
      </p:sp>
    </p:spTree>
    <p:extLst>
      <p:ext uri="{BB962C8B-B14F-4D97-AF65-F5344CB8AC3E}">
        <p14:creationId xmlns:p14="http://schemas.microsoft.com/office/powerpoint/2010/main" val="2590693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36" y="381000"/>
            <a:ext cx="7765322" cy="970450"/>
          </a:xfrm>
        </p:spPr>
        <p:txBody>
          <a:bodyPr>
            <a:noAutofit/>
          </a:bodyPr>
          <a:lstStyle/>
          <a:p>
            <a:pPr algn="l"/>
            <a:r>
              <a:rPr lang="en-US" sz="2400" b="1" dirty="0" smtClean="0"/>
              <a:t>2. FULL STOP [ </a:t>
            </a:r>
            <a:r>
              <a:rPr lang="en-US" sz="6000" b="1" dirty="0" smtClean="0">
                <a:solidFill>
                  <a:srgbClr val="FF0000"/>
                </a:solidFill>
              </a:rPr>
              <a:t>.</a:t>
            </a:r>
            <a:r>
              <a:rPr lang="en-US" sz="6000" b="1" dirty="0" smtClean="0"/>
              <a:t> </a:t>
            </a:r>
            <a:r>
              <a:rPr lang="en-US" sz="2400" b="1" dirty="0" smtClean="0"/>
              <a:t>]</a:t>
            </a:r>
            <a:endParaRPr lang="en-US" sz="2400" b="1" dirty="0"/>
          </a:p>
        </p:txBody>
      </p:sp>
      <p:sp>
        <p:nvSpPr>
          <p:cNvPr id="3" name="Content Placeholder 2"/>
          <p:cNvSpPr>
            <a:spLocks noGrp="1"/>
          </p:cNvSpPr>
          <p:nvPr>
            <p:ph idx="1"/>
          </p:nvPr>
        </p:nvSpPr>
        <p:spPr>
          <a:xfrm>
            <a:off x="304800" y="1447800"/>
            <a:ext cx="8229600" cy="4525963"/>
          </a:xfrm>
        </p:spPr>
        <p:txBody>
          <a:bodyPr>
            <a:normAutofit/>
          </a:bodyPr>
          <a:lstStyle/>
          <a:p>
            <a:pPr marL="0" indent="0">
              <a:buNone/>
            </a:pPr>
            <a:r>
              <a:rPr lang="en-US" sz="2800" dirty="0" smtClean="0"/>
              <a:t>This mark is used at the end of each sentence. Example: Practice brings about perfection. Example: </a:t>
            </a:r>
          </a:p>
          <a:p>
            <a:pPr marL="571500" indent="-571500">
              <a:buAutoNum type="romanLcParenBoth"/>
            </a:pPr>
            <a:r>
              <a:rPr lang="en-US" sz="2800" dirty="0" smtClean="0"/>
              <a:t>It is also used to show abbreviations. Example: </a:t>
            </a:r>
            <a:r>
              <a:rPr lang="en-US" sz="2800" dirty="0" smtClean="0">
                <a:solidFill>
                  <a:srgbClr val="FF0000"/>
                </a:solidFill>
              </a:rPr>
              <a:t>U.S.A,  Nov.</a:t>
            </a:r>
          </a:p>
          <a:p>
            <a:pPr marL="571500" indent="-571500">
              <a:buAutoNum type="romanLcParenBoth"/>
            </a:pPr>
            <a:r>
              <a:rPr lang="en-US" sz="2800" dirty="0" smtClean="0"/>
              <a:t>Some abbreviations as seen as words hence, we may not put </a:t>
            </a:r>
            <a:r>
              <a:rPr lang="en-US" sz="2800" dirty="0" err="1" smtClean="0"/>
              <a:t>fullstop</a:t>
            </a:r>
            <a:r>
              <a:rPr lang="en-US" sz="2800" dirty="0" smtClean="0"/>
              <a:t>. The are called acronyms. Examples: </a:t>
            </a:r>
            <a:r>
              <a:rPr lang="en-US" sz="2800" dirty="0" smtClean="0">
                <a:solidFill>
                  <a:srgbClr val="FF0000"/>
                </a:solidFill>
              </a:rPr>
              <a:t>UNESCO (United Nations Educational Scientific and Cultural Organization), WHO, OPEC, INEC, etc.</a:t>
            </a:r>
          </a:p>
          <a:p>
            <a:pPr marL="0" indent="0">
              <a:buNone/>
            </a:pPr>
            <a:endParaRPr lang="en-US" sz="2800" dirty="0"/>
          </a:p>
        </p:txBody>
      </p:sp>
    </p:spTree>
    <p:extLst>
      <p:ext uri="{BB962C8B-B14F-4D97-AF65-F5344CB8AC3E}">
        <p14:creationId xmlns:p14="http://schemas.microsoft.com/office/powerpoint/2010/main" val="2591005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8" y="533400"/>
            <a:ext cx="7765322" cy="970450"/>
          </a:xfrm>
        </p:spPr>
        <p:txBody>
          <a:bodyPr>
            <a:normAutofit/>
          </a:bodyPr>
          <a:lstStyle/>
          <a:p>
            <a:pPr algn="l"/>
            <a:r>
              <a:rPr lang="en-US" sz="2800" b="1" dirty="0" smtClean="0"/>
              <a:t>3. COMMA [, ]</a:t>
            </a:r>
            <a:endParaRPr lang="en-US" sz="2800" b="1" dirty="0"/>
          </a:p>
        </p:txBody>
      </p:sp>
      <p:sp>
        <p:nvSpPr>
          <p:cNvPr id="3" name="Content Placeholder 2"/>
          <p:cNvSpPr>
            <a:spLocks noGrp="1"/>
          </p:cNvSpPr>
          <p:nvPr>
            <p:ph idx="1"/>
          </p:nvPr>
        </p:nvSpPr>
        <p:spPr/>
        <p:txBody>
          <a:bodyPr>
            <a:noAutofit/>
          </a:bodyPr>
          <a:lstStyle/>
          <a:p>
            <a:pPr marL="0" indent="0">
              <a:buNone/>
            </a:pPr>
            <a:r>
              <a:rPr lang="en-US" sz="2400" dirty="0" smtClean="0"/>
              <a:t>The comma helps in breaking up a sentence into convenient units of thought so that the message is well understood. Here are the more common uses of the comma:</a:t>
            </a:r>
          </a:p>
          <a:p>
            <a:pPr marL="571500" indent="-571500">
              <a:buAutoNum type="romanLcParenBoth"/>
            </a:pPr>
            <a:r>
              <a:rPr lang="en-US" sz="2400" dirty="0" smtClean="0"/>
              <a:t>To separate words that are listed. e.g. </a:t>
            </a:r>
            <a:r>
              <a:rPr lang="en-US" sz="2400" dirty="0" smtClean="0">
                <a:solidFill>
                  <a:srgbClr val="FF0000"/>
                </a:solidFill>
              </a:rPr>
              <a:t>The bed, the chairs, the tables, and all other things were counted. </a:t>
            </a:r>
          </a:p>
          <a:p>
            <a:pPr marL="571500" indent="-571500">
              <a:buAutoNum type="romanLcParenBoth"/>
            </a:pPr>
            <a:r>
              <a:rPr lang="en-US" sz="2400" dirty="0" smtClean="0"/>
              <a:t>To mark off the nouns in apposition, e.g. </a:t>
            </a:r>
          </a:p>
          <a:p>
            <a:pPr marL="0" indent="0">
              <a:buNone/>
            </a:pPr>
            <a:r>
              <a:rPr lang="en-US" sz="2400" i="1" dirty="0" smtClean="0">
                <a:solidFill>
                  <a:srgbClr val="FF0000"/>
                </a:solidFill>
              </a:rPr>
              <a:t>I don’t think you mean what you say, do you?</a:t>
            </a:r>
          </a:p>
          <a:p>
            <a:pPr marL="0" indent="0">
              <a:buNone/>
            </a:pPr>
            <a:endParaRPr lang="en-US" sz="2400" dirty="0"/>
          </a:p>
        </p:txBody>
      </p:sp>
    </p:spTree>
    <p:extLst>
      <p:ext uri="{BB962C8B-B14F-4D97-AF65-F5344CB8AC3E}">
        <p14:creationId xmlns:p14="http://schemas.microsoft.com/office/powerpoint/2010/main" val="2516046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4876800"/>
          </a:xfrm>
        </p:spPr>
        <p:txBody>
          <a:bodyPr>
            <a:noAutofit/>
          </a:bodyPr>
          <a:lstStyle/>
          <a:p>
            <a:pPr marL="0" indent="0">
              <a:buNone/>
            </a:pPr>
            <a:r>
              <a:rPr lang="en-US" sz="2200" dirty="0" smtClean="0"/>
              <a:t>To separate short co-ordinated clauses. E.g</a:t>
            </a:r>
            <a:r>
              <a:rPr lang="en-US" sz="2200" dirty="0"/>
              <a:t>.</a:t>
            </a:r>
            <a:r>
              <a:rPr lang="en-US" sz="2200" dirty="0" smtClean="0"/>
              <a:t> </a:t>
            </a:r>
            <a:r>
              <a:rPr lang="en-US" sz="2200" dirty="0" smtClean="0">
                <a:solidFill>
                  <a:srgbClr val="FF0000"/>
                </a:solidFill>
              </a:rPr>
              <a:t>I cooked, ate, did some work and went home.</a:t>
            </a:r>
          </a:p>
          <a:p>
            <a:pPr marL="0" indent="0">
              <a:buNone/>
            </a:pPr>
            <a:r>
              <a:rPr lang="en-US" sz="2200" dirty="0" smtClean="0"/>
              <a:t>(v) To separate subordinate clauses if there be more than one, e.g.</a:t>
            </a:r>
          </a:p>
          <a:p>
            <a:pPr marL="0" indent="0">
              <a:buNone/>
            </a:pPr>
            <a:r>
              <a:rPr lang="en-US" sz="2200" dirty="0" smtClean="0">
                <a:solidFill>
                  <a:srgbClr val="FF0000"/>
                </a:solidFill>
              </a:rPr>
              <a:t>When my new maid came, I asked her who she was, where she came from, how long she would stay with me and where she would later move to.</a:t>
            </a:r>
          </a:p>
          <a:p>
            <a:pPr marL="0" indent="0">
              <a:buNone/>
            </a:pPr>
            <a:r>
              <a:rPr lang="en-US" sz="2200" b="1" dirty="0" smtClean="0"/>
              <a:t>4. SEMI-COLON </a:t>
            </a:r>
            <a:r>
              <a:rPr lang="en-US" sz="2200" dirty="0" smtClean="0"/>
              <a:t>[;]</a:t>
            </a:r>
            <a:endParaRPr lang="en-US" sz="2200" b="1" dirty="0" smtClean="0"/>
          </a:p>
          <a:p>
            <a:pPr marL="0" indent="0">
              <a:buNone/>
            </a:pPr>
            <a:r>
              <a:rPr lang="en-US" sz="2200" dirty="0" smtClean="0"/>
              <a:t>The semi-colon is used:</a:t>
            </a:r>
          </a:p>
          <a:p>
            <a:pPr marL="571500" indent="-571500">
              <a:buAutoNum type="romanLcParenBoth"/>
            </a:pPr>
            <a:r>
              <a:rPr lang="en-US" sz="2200" dirty="0" smtClean="0"/>
              <a:t>To show a contrast e.g., </a:t>
            </a:r>
          </a:p>
          <a:p>
            <a:pPr lvl="1"/>
            <a:r>
              <a:rPr lang="en-US" sz="2200" dirty="0" smtClean="0">
                <a:solidFill>
                  <a:srgbClr val="FF0000"/>
                </a:solidFill>
              </a:rPr>
              <a:t>To the young, listening to news is boring; to the adult, it is a form of education.</a:t>
            </a:r>
          </a:p>
          <a:p>
            <a:pPr lvl="1"/>
            <a:r>
              <a:rPr lang="en-US" sz="2200" dirty="0" smtClean="0">
                <a:solidFill>
                  <a:srgbClr val="FF0000"/>
                </a:solidFill>
              </a:rPr>
              <a:t>They didn’t scold Bola; they advised her</a:t>
            </a:r>
            <a:r>
              <a:rPr lang="en-US" sz="2200" dirty="0" smtClean="0">
                <a:solidFill>
                  <a:srgbClr val="FF0000"/>
                </a:solidFill>
              </a:rPr>
              <a:t>.</a:t>
            </a:r>
            <a:endParaRPr lang="en-US" sz="2200" dirty="0" smtClean="0">
              <a:solidFill>
                <a:srgbClr val="FF0000"/>
              </a:solidFill>
            </a:endParaRPr>
          </a:p>
        </p:txBody>
      </p:sp>
    </p:spTree>
    <p:extLst>
      <p:ext uri="{BB962C8B-B14F-4D97-AF65-F5344CB8AC3E}">
        <p14:creationId xmlns:p14="http://schemas.microsoft.com/office/powerpoint/2010/main" val="3451264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105400"/>
          </a:xfrm>
        </p:spPr>
        <p:txBody>
          <a:bodyPr>
            <a:noAutofit/>
          </a:bodyPr>
          <a:lstStyle/>
          <a:p>
            <a:pPr marL="0" indent="0">
              <a:buNone/>
            </a:pPr>
            <a:r>
              <a:rPr lang="en-US" sz="2200" dirty="0"/>
              <a:t>(ii) To show relationship between one clause or another e.g.</a:t>
            </a:r>
          </a:p>
          <a:p>
            <a:pPr lvl="1"/>
            <a:r>
              <a:rPr lang="en-US" sz="2200" dirty="0"/>
              <a:t> </a:t>
            </a:r>
            <a:r>
              <a:rPr lang="en-US" sz="2200" dirty="0">
                <a:solidFill>
                  <a:srgbClr val="FF0000"/>
                </a:solidFill>
              </a:rPr>
              <a:t>He was a good man; he will be much missed.</a:t>
            </a:r>
          </a:p>
          <a:p>
            <a:pPr lvl="1"/>
            <a:r>
              <a:rPr lang="en-US" sz="2200" dirty="0" err="1">
                <a:solidFill>
                  <a:srgbClr val="FF0000"/>
                </a:solidFill>
              </a:rPr>
              <a:t>Taju</a:t>
            </a:r>
            <a:r>
              <a:rPr lang="en-US" sz="2200" dirty="0">
                <a:solidFill>
                  <a:srgbClr val="FF0000"/>
                </a:solidFill>
              </a:rPr>
              <a:t> is a very rude boy; he has done it again.</a:t>
            </a:r>
          </a:p>
          <a:p>
            <a:pPr marL="0" indent="0">
              <a:buNone/>
            </a:pPr>
            <a:r>
              <a:rPr lang="en-US" sz="2200" b="1" dirty="0" smtClean="0"/>
              <a:t>4</a:t>
            </a:r>
            <a:r>
              <a:rPr lang="en-US" sz="2200" b="1" dirty="0"/>
              <a:t>. COLON [</a:t>
            </a:r>
            <a:r>
              <a:rPr lang="en-US" sz="2200" b="1" dirty="0">
                <a:solidFill>
                  <a:srgbClr val="FF0000"/>
                </a:solidFill>
              </a:rPr>
              <a:t>:</a:t>
            </a:r>
            <a:r>
              <a:rPr lang="en-US" sz="2200" b="1" dirty="0"/>
              <a:t>]</a:t>
            </a:r>
            <a:endParaRPr lang="en-US" sz="2200" dirty="0"/>
          </a:p>
          <a:p>
            <a:pPr marL="0" indent="0">
              <a:buNone/>
            </a:pPr>
            <a:r>
              <a:rPr lang="en-US" sz="2200" dirty="0" smtClean="0"/>
              <a:t>The </a:t>
            </a:r>
            <a:r>
              <a:rPr lang="en-US" sz="2200" dirty="0" smtClean="0"/>
              <a:t>colon is used to introduce items in a list </a:t>
            </a:r>
            <a:r>
              <a:rPr lang="en-US" sz="2200" dirty="0" err="1" smtClean="0"/>
              <a:t>e.g</a:t>
            </a:r>
            <a:r>
              <a:rPr lang="en-US" sz="2200" dirty="0" smtClean="0"/>
              <a:t>,</a:t>
            </a:r>
          </a:p>
          <a:p>
            <a:pPr marL="0" indent="0">
              <a:buNone/>
            </a:pPr>
            <a:r>
              <a:rPr lang="en-US" sz="2200" i="1" dirty="0" smtClean="0">
                <a:solidFill>
                  <a:srgbClr val="FF0000"/>
                </a:solidFill>
              </a:rPr>
              <a:t>These are her wedding gifts:  a ticket to travel to London, a wedding gown, a week honeymoon at </a:t>
            </a:r>
            <a:r>
              <a:rPr lang="en-US" sz="2200" i="1" dirty="0" err="1" smtClean="0">
                <a:solidFill>
                  <a:srgbClr val="FF0000"/>
                </a:solidFill>
              </a:rPr>
              <a:t>Nico-Noga</a:t>
            </a:r>
            <a:r>
              <a:rPr lang="en-US" sz="2200" i="1" dirty="0" smtClean="0">
                <a:solidFill>
                  <a:srgbClr val="FF0000"/>
                </a:solidFill>
              </a:rPr>
              <a:t> Hotel and a fifty-thousand naira gold wristwatch.</a:t>
            </a:r>
          </a:p>
          <a:p>
            <a:pPr marL="0" indent="0">
              <a:buNone/>
            </a:pPr>
            <a:r>
              <a:rPr lang="en-US" sz="2200" dirty="0" smtClean="0"/>
              <a:t>(ii) It can be used in a written dialogue between two people e.g.</a:t>
            </a:r>
          </a:p>
          <a:p>
            <a:pPr marL="0" indent="0">
              <a:buNone/>
            </a:pPr>
            <a:r>
              <a:rPr lang="en-US" sz="2200" dirty="0" smtClean="0"/>
              <a:t>Bola: where are you going?</a:t>
            </a:r>
          </a:p>
          <a:p>
            <a:pPr marL="0" indent="0">
              <a:buNone/>
            </a:pPr>
            <a:r>
              <a:rPr lang="en-US" sz="2200" dirty="0" err="1" smtClean="0"/>
              <a:t>Tunde</a:t>
            </a:r>
            <a:r>
              <a:rPr lang="en-US" sz="2200" dirty="0" smtClean="0"/>
              <a:t>: I am going to Lagos.</a:t>
            </a:r>
          </a:p>
        </p:txBody>
      </p:sp>
    </p:spTree>
    <p:extLst>
      <p:ext uri="{BB962C8B-B14F-4D97-AF65-F5344CB8AC3E}">
        <p14:creationId xmlns:p14="http://schemas.microsoft.com/office/powerpoint/2010/main" val="1650995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238" y="838200"/>
            <a:ext cx="8229600" cy="5638800"/>
          </a:xfrm>
        </p:spPr>
        <p:txBody>
          <a:bodyPr>
            <a:noAutofit/>
          </a:bodyPr>
          <a:lstStyle/>
          <a:p>
            <a:pPr marL="0" indent="0">
              <a:buNone/>
            </a:pPr>
            <a:r>
              <a:rPr lang="en-US" sz="2300" b="1" dirty="0"/>
              <a:t>5. QUESTION MARK [?]</a:t>
            </a:r>
            <a:endParaRPr lang="en-US" sz="2300" dirty="0" smtClean="0"/>
          </a:p>
          <a:p>
            <a:pPr marL="0" indent="0">
              <a:buNone/>
            </a:pPr>
            <a:r>
              <a:rPr lang="en-US" sz="2300" dirty="0" smtClean="0"/>
              <a:t>This </a:t>
            </a:r>
            <a:r>
              <a:rPr lang="en-US" sz="2300" dirty="0" smtClean="0"/>
              <a:t>is used at the end of a question. Example: </a:t>
            </a:r>
          </a:p>
          <a:p>
            <a:pPr marL="0" indent="0">
              <a:buNone/>
            </a:pPr>
            <a:r>
              <a:rPr lang="en-US" sz="2300" i="1" dirty="0" smtClean="0">
                <a:solidFill>
                  <a:srgbClr val="FF0000"/>
                </a:solidFill>
              </a:rPr>
              <a:t>What is your name?</a:t>
            </a:r>
          </a:p>
          <a:p>
            <a:pPr marL="0" indent="0">
              <a:buNone/>
            </a:pPr>
            <a:r>
              <a:rPr lang="en-US" sz="2300" i="1" dirty="0" smtClean="0">
                <a:solidFill>
                  <a:srgbClr val="FF0000"/>
                </a:solidFill>
              </a:rPr>
              <a:t>How are you?</a:t>
            </a:r>
          </a:p>
          <a:p>
            <a:pPr marL="0" indent="0">
              <a:buNone/>
            </a:pPr>
            <a:r>
              <a:rPr lang="en-US" sz="2300" b="1" dirty="0" smtClean="0"/>
              <a:t>6</a:t>
            </a:r>
            <a:r>
              <a:rPr lang="en-US" sz="2300" b="1" dirty="0" smtClean="0"/>
              <a:t>. EXCLAMATION MARK [!]</a:t>
            </a:r>
          </a:p>
          <a:p>
            <a:pPr marL="0" indent="0">
              <a:buNone/>
            </a:pPr>
            <a:r>
              <a:rPr lang="en-US" sz="2300" dirty="0" smtClean="0"/>
              <a:t>This is used after an interjection or an exclamatory sentence. Example: </a:t>
            </a:r>
          </a:p>
          <a:p>
            <a:pPr marL="0" indent="0">
              <a:buNone/>
            </a:pPr>
            <a:r>
              <a:rPr lang="en-US" sz="2300" i="1" dirty="0" smtClean="0">
                <a:solidFill>
                  <a:srgbClr val="FF0000"/>
                </a:solidFill>
              </a:rPr>
              <a:t>Oh my God!</a:t>
            </a:r>
          </a:p>
          <a:p>
            <a:pPr marL="0" indent="0">
              <a:buNone/>
            </a:pPr>
            <a:r>
              <a:rPr lang="en-US" sz="2300" i="1" dirty="0" smtClean="0">
                <a:solidFill>
                  <a:srgbClr val="FF0000"/>
                </a:solidFill>
              </a:rPr>
              <a:t>What a goal!</a:t>
            </a:r>
          </a:p>
          <a:p>
            <a:pPr marL="0" indent="0">
              <a:buNone/>
            </a:pPr>
            <a:endParaRPr lang="en-US" sz="1800" i="1" dirty="0" smtClean="0"/>
          </a:p>
        </p:txBody>
      </p:sp>
    </p:spTree>
    <p:extLst>
      <p:ext uri="{BB962C8B-B14F-4D97-AF65-F5344CB8AC3E}">
        <p14:creationId xmlns:p14="http://schemas.microsoft.com/office/powerpoint/2010/main" val="2676064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8229600" cy="4525963"/>
          </a:xfrm>
        </p:spPr>
        <p:txBody>
          <a:bodyPr>
            <a:normAutofit fontScale="70000" lnSpcReduction="20000"/>
          </a:bodyPr>
          <a:lstStyle/>
          <a:p>
            <a:pPr marL="0" indent="0">
              <a:buNone/>
            </a:pPr>
            <a:r>
              <a:rPr lang="en-US" sz="2800" b="1" i="1" dirty="0" smtClean="0"/>
              <a:t>7</a:t>
            </a:r>
            <a:r>
              <a:rPr lang="en-US" sz="2800" b="1" i="1" dirty="0"/>
              <a:t>. </a:t>
            </a:r>
            <a:r>
              <a:rPr lang="en-US" sz="2800" b="1" dirty="0"/>
              <a:t>DASH [—]</a:t>
            </a:r>
          </a:p>
          <a:p>
            <a:pPr marL="0" indent="0">
              <a:buNone/>
            </a:pPr>
            <a:r>
              <a:rPr lang="en-US" sz="2800" dirty="0"/>
              <a:t>The dash is used to introduce list. Example: </a:t>
            </a:r>
          </a:p>
          <a:p>
            <a:pPr marL="0" indent="0">
              <a:buNone/>
            </a:pPr>
            <a:r>
              <a:rPr lang="en-US" sz="2800" i="1" dirty="0">
                <a:solidFill>
                  <a:srgbClr val="FF0000"/>
                </a:solidFill>
              </a:rPr>
              <a:t>The ex-president has a lot of property in Abuja—land, cars, and buildings.</a:t>
            </a:r>
          </a:p>
          <a:p>
            <a:pPr marL="0" indent="0">
              <a:buNone/>
            </a:pPr>
            <a:r>
              <a:rPr lang="en-US" sz="2800" dirty="0"/>
              <a:t>Dash can also be used to show expressions that are after thoughts. Examples: </a:t>
            </a:r>
          </a:p>
          <a:p>
            <a:pPr marL="0" indent="0">
              <a:buNone/>
            </a:pPr>
            <a:r>
              <a:rPr lang="en-US" sz="2800" i="1" dirty="0">
                <a:solidFill>
                  <a:srgbClr val="FF0000"/>
                </a:solidFill>
              </a:rPr>
              <a:t>I have done all I was asked to do—sweep the floor, wash the clothes and prepare the meal.</a:t>
            </a:r>
            <a:endParaRPr lang="en-US" sz="2800" b="1" dirty="0">
              <a:solidFill>
                <a:srgbClr val="FF0000"/>
              </a:solidFill>
            </a:endParaRPr>
          </a:p>
          <a:p>
            <a:pPr marL="0" indent="0">
              <a:buNone/>
            </a:pPr>
            <a:endParaRPr lang="en-US" sz="2800" b="1" i="1" dirty="0"/>
          </a:p>
          <a:p>
            <a:pPr marL="0" indent="0">
              <a:buNone/>
            </a:pPr>
            <a:r>
              <a:rPr lang="en-US" sz="2800" b="1" i="1" dirty="0" smtClean="0"/>
              <a:t>8</a:t>
            </a:r>
            <a:r>
              <a:rPr lang="en-US" sz="2800" b="1" i="1" dirty="0"/>
              <a:t>. </a:t>
            </a:r>
            <a:r>
              <a:rPr lang="en-US" sz="2800" b="1" dirty="0"/>
              <a:t>HYPHEN [-]</a:t>
            </a:r>
          </a:p>
          <a:p>
            <a:pPr marL="0" indent="0">
              <a:buNone/>
            </a:pPr>
            <a:r>
              <a:rPr lang="en-US" sz="2800" dirty="0"/>
              <a:t>(</a:t>
            </a:r>
            <a:r>
              <a:rPr lang="en-US" sz="2800" dirty="0" err="1"/>
              <a:t>i</a:t>
            </a:r>
            <a:r>
              <a:rPr lang="en-US" sz="2800" dirty="0"/>
              <a:t>) The hyphen is used in compound words. Example:</a:t>
            </a:r>
          </a:p>
          <a:p>
            <a:pPr marL="0" indent="0">
              <a:buNone/>
            </a:pPr>
            <a:r>
              <a:rPr lang="en-US" sz="2800" u="sng" dirty="0">
                <a:solidFill>
                  <a:srgbClr val="FF0000"/>
                </a:solidFill>
              </a:rPr>
              <a:t>Father-in-law</a:t>
            </a:r>
            <a:r>
              <a:rPr lang="en-US" sz="2800" dirty="0">
                <a:solidFill>
                  <a:srgbClr val="FF0000"/>
                </a:solidFill>
              </a:rPr>
              <a:t>, </a:t>
            </a:r>
            <a:r>
              <a:rPr lang="en-US" sz="2800" u="sng" dirty="0">
                <a:solidFill>
                  <a:srgbClr val="FF0000"/>
                </a:solidFill>
              </a:rPr>
              <a:t>long-necked </a:t>
            </a:r>
            <a:r>
              <a:rPr lang="en-US" sz="2800" dirty="0">
                <a:solidFill>
                  <a:srgbClr val="FF0000"/>
                </a:solidFill>
              </a:rPr>
              <a:t>animal, </a:t>
            </a:r>
            <a:r>
              <a:rPr lang="en-US" sz="2800" u="sng" dirty="0">
                <a:solidFill>
                  <a:srgbClr val="FF0000"/>
                </a:solidFill>
              </a:rPr>
              <a:t>outstretched-hand</a:t>
            </a:r>
            <a:r>
              <a:rPr lang="en-US" sz="2800" dirty="0">
                <a:solidFill>
                  <a:srgbClr val="FF0000"/>
                </a:solidFill>
              </a:rPr>
              <a:t> </a:t>
            </a:r>
            <a:endParaRPr lang="en-US" sz="2800" dirty="0" smtClean="0">
              <a:solidFill>
                <a:srgbClr val="FF0000"/>
              </a:solidFill>
            </a:endParaRPr>
          </a:p>
          <a:p>
            <a:pPr marL="0" indent="0">
              <a:buNone/>
            </a:pPr>
            <a:r>
              <a:rPr lang="en-US" sz="2800" dirty="0" smtClean="0"/>
              <a:t>(</a:t>
            </a:r>
            <a:r>
              <a:rPr lang="en-US" sz="2800" dirty="0"/>
              <a:t>ii) The hyphen is also used to join some prefixes to the main words. E.g.</a:t>
            </a:r>
          </a:p>
          <a:p>
            <a:pPr marL="0" indent="0">
              <a:buNone/>
            </a:pPr>
            <a:r>
              <a:rPr lang="en-US" sz="2800" dirty="0">
                <a:solidFill>
                  <a:srgbClr val="FF0000"/>
                </a:solidFill>
              </a:rPr>
              <a:t>Ex-presidents, co-education, post-election, etc.</a:t>
            </a:r>
          </a:p>
          <a:p>
            <a:endParaRPr lang="en-US" dirty="0"/>
          </a:p>
        </p:txBody>
      </p:sp>
    </p:spTree>
    <p:extLst>
      <p:ext uri="{BB962C8B-B14F-4D97-AF65-F5344CB8AC3E}">
        <p14:creationId xmlns:p14="http://schemas.microsoft.com/office/powerpoint/2010/main" val="3473908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8229600" cy="5486400"/>
          </a:xfrm>
        </p:spPr>
        <p:txBody>
          <a:bodyPr>
            <a:noAutofit/>
          </a:bodyPr>
          <a:lstStyle/>
          <a:p>
            <a:pPr marL="0" indent="0">
              <a:buNone/>
            </a:pPr>
            <a:r>
              <a:rPr lang="en-US" sz="2300" b="1" dirty="0"/>
              <a:t>9. APOSTROPHE [’]</a:t>
            </a:r>
            <a:endParaRPr lang="en-US" sz="2300" dirty="0" smtClean="0"/>
          </a:p>
          <a:p>
            <a:pPr marL="0" indent="0">
              <a:buNone/>
            </a:pPr>
            <a:r>
              <a:rPr lang="en-US" sz="2300" dirty="0" smtClean="0"/>
              <a:t>This </a:t>
            </a:r>
            <a:r>
              <a:rPr lang="en-US" sz="2300" dirty="0" smtClean="0"/>
              <a:t>is used to indicate possessive case. Example:</a:t>
            </a:r>
          </a:p>
          <a:p>
            <a:pPr marL="0" indent="0">
              <a:spcBef>
                <a:spcPts val="0"/>
              </a:spcBef>
              <a:buNone/>
            </a:pPr>
            <a:r>
              <a:rPr lang="en-US" sz="2300" i="1" dirty="0" smtClean="0">
                <a:solidFill>
                  <a:srgbClr val="FF0000"/>
                </a:solidFill>
              </a:rPr>
              <a:t>In my father’s town</a:t>
            </a:r>
          </a:p>
          <a:p>
            <a:pPr marL="0" indent="0">
              <a:spcBef>
                <a:spcPts val="0"/>
              </a:spcBef>
              <a:buNone/>
            </a:pPr>
            <a:r>
              <a:rPr lang="en-US" sz="2300" i="1" dirty="0" smtClean="0">
                <a:solidFill>
                  <a:srgbClr val="FF0000"/>
                </a:solidFill>
              </a:rPr>
              <a:t>Girl’s college</a:t>
            </a:r>
          </a:p>
          <a:p>
            <a:pPr marL="0" indent="0">
              <a:buNone/>
            </a:pPr>
            <a:r>
              <a:rPr lang="en-US" sz="2300" dirty="0" smtClean="0"/>
              <a:t>It can also be used to indicate the omission of a letter. Example:</a:t>
            </a:r>
          </a:p>
          <a:p>
            <a:pPr marL="0" indent="0">
              <a:spcBef>
                <a:spcPts val="0"/>
              </a:spcBef>
              <a:buNone/>
            </a:pPr>
            <a:r>
              <a:rPr lang="en-US" sz="2300" i="1" dirty="0" smtClean="0">
                <a:solidFill>
                  <a:srgbClr val="FF0000"/>
                </a:solidFill>
              </a:rPr>
              <a:t>You’re</a:t>
            </a:r>
          </a:p>
          <a:p>
            <a:pPr marL="0" indent="0">
              <a:spcBef>
                <a:spcPts val="0"/>
              </a:spcBef>
              <a:buNone/>
            </a:pPr>
            <a:r>
              <a:rPr lang="en-US" sz="2300" i="1" dirty="0" smtClean="0">
                <a:solidFill>
                  <a:srgbClr val="FF0000"/>
                </a:solidFill>
              </a:rPr>
              <a:t>Don’t </a:t>
            </a:r>
          </a:p>
          <a:p>
            <a:pPr marL="0" indent="0">
              <a:spcBef>
                <a:spcPts val="0"/>
              </a:spcBef>
              <a:buNone/>
            </a:pPr>
            <a:r>
              <a:rPr lang="en-US" sz="2300" i="1" dirty="0" smtClean="0">
                <a:solidFill>
                  <a:srgbClr val="FF0000"/>
                </a:solidFill>
              </a:rPr>
              <a:t>She’s </a:t>
            </a:r>
          </a:p>
          <a:p>
            <a:pPr marL="0" indent="0">
              <a:spcBef>
                <a:spcPts val="0"/>
              </a:spcBef>
              <a:buNone/>
            </a:pPr>
            <a:endParaRPr lang="en-US" sz="2300" b="1" dirty="0" smtClean="0"/>
          </a:p>
          <a:p>
            <a:pPr marL="0" indent="0" algn="ctr">
              <a:spcBef>
                <a:spcPts val="0"/>
              </a:spcBef>
              <a:buNone/>
            </a:pPr>
            <a:endParaRPr lang="en-US" sz="2300" b="1" dirty="0"/>
          </a:p>
        </p:txBody>
      </p:sp>
    </p:spTree>
    <p:extLst>
      <p:ext uri="{BB962C8B-B14F-4D97-AF65-F5344CB8AC3E}">
        <p14:creationId xmlns:p14="http://schemas.microsoft.com/office/powerpoint/2010/main" val="3901072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8229600" cy="5486400"/>
          </a:xfrm>
        </p:spPr>
        <p:txBody>
          <a:bodyPr>
            <a:noAutofit/>
          </a:bodyPr>
          <a:lstStyle/>
          <a:p>
            <a:pPr marL="0" indent="0">
              <a:spcBef>
                <a:spcPts val="0"/>
              </a:spcBef>
              <a:buNone/>
            </a:pPr>
            <a:r>
              <a:rPr lang="en-US" sz="2300" b="1" dirty="0"/>
              <a:t>10. Parenthesis [ ( ) ]</a:t>
            </a:r>
          </a:p>
          <a:p>
            <a:pPr marL="0" indent="0">
              <a:spcBef>
                <a:spcPts val="0"/>
              </a:spcBef>
              <a:buNone/>
            </a:pPr>
            <a:r>
              <a:rPr lang="en-US" sz="2300" dirty="0"/>
              <a:t>This is used when one has an expression that is optional in the main sentence, such that if it is removed, the sentence is still grammatically correct. It may be an afterthought. Example:</a:t>
            </a:r>
          </a:p>
          <a:p>
            <a:pPr marL="0" indent="0">
              <a:spcBef>
                <a:spcPts val="0"/>
              </a:spcBef>
              <a:buNone/>
            </a:pPr>
            <a:r>
              <a:rPr lang="en-US" sz="2300" i="1" dirty="0">
                <a:solidFill>
                  <a:srgbClr val="FF0000"/>
                </a:solidFill>
              </a:rPr>
              <a:t>You may come for the book (maybe on your way home).</a:t>
            </a:r>
          </a:p>
          <a:p>
            <a:pPr marL="0" indent="0">
              <a:spcBef>
                <a:spcPts val="0"/>
              </a:spcBef>
              <a:buNone/>
            </a:pPr>
            <a:r>
              <a:rPr lang="en-US" sz="2300" i="1" dirty="0">
                <a:solidFill>
                  <a:srgbClr val="FF0000"/>
                </a:solidFill>
              </a:rPr>
              <a:t>His red cap is quite glittering (actually, I don’t like red color but it looks good on him</a:t>
            </a:r>
            <a:r>
              <a:rPr lang="en-US" sz="2300" i="1" dirty="0" smtClean="0">
                <a:solidFill>
                  <a:srgbClr val="FF0000"/>
                </a:solidFill>
              </a:rPr>
              <a:t>).</a:t>
            </a:r>
            <a:endParaRPr lang="en-US" sz="2300" b="1" dirty="0" smtClean="0"/>
          </a:p>
          <a:p>
            <a:pPr marL="0" indent="0" algn="ctr">
              <a:spcBef>
                <a:spcPts val="0"/>
              </a:spcBef>
              <a:buNone/>
            </a:pPr>
            <a:endParaRPr lang="en-US" sz="2300" b="1" dirty="0"/>
          </a:p>
        </p:txBody>
      </p:sp>
    </p:spTree>
    <p:extLst>
      <p:ext uri="{BB962C8B-B14F-4D97-AF65-F5344CB8AC3E}">
        <p14:creationId xmlns:p14="http://schemas.microsoft.com/office/powerpoint/2010/main" val="519323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8229600" cy="5486400"/>
          </a:xfrm>
        </p:spPr>
        <p:txBody>
          <a:bodyPr>
            <a:noAutofit/>
          </a:bodyPr>
          <a:lstStyle/>
          <a:p>
            <a:pPr marL="0" indent="0">
              <a:spcBef>
                <a:spcPts val="0"/>
              </a:spcBef>
              <a:buNone/>
            </a:pPr>
            <a:endParaRPr lang="en-US" sz="2800" dirty="0" smtClean="0">
              <a:solidFill>
                <a:schemeClr val="tx1"/>
              </a:solidFill>
              <a:cs typeface="Aharoni" pitchFamily="2" charset="-79"/>
            </a:endParaRPr>
          </a:p>
          <a:p>
            <a:pPr marL="0" indent="0">
              <a:spcBef>
                <a:spcPts val="0"/>
              </a:spcBef>
              <a:buNone/>
            </a:pPr>
            <a:r>
              <a:rPr lang="en-US" sz="2800" dirty="0" smtClean="0">
                <a:solidFill>
                  <a:schemeClr val="tx1"/>
                </a:solidFill>
                <a:cs typeface="Aharoni" pitchFamily="2" charset="-79"/>
              </a:rPr>
              <a:t>Rewrite </a:t>
            </a:r>
            <a:r>
              <a:rPr lang="en-US" sz="2800" dirty="0">
                <a:solidFill>
                  <a:schemeClr val="tx1"/>
                </a:solidFill>
                <a:cs typeface="Aharoni" pitchFamily="2" charset="-79"/>
              </a:rPr>
              <a:t>and punctuate these expressions correctly.</a:t>
            </a:r>
          </a:p>
          <a:p>
            <a:pPr marL="20755" indent="0">
              <a:buNone/>
            </a:pPr>
            <a:r>
              <a:rPr lang="en-US" sz="2800" b="1" dirty="0" smtClean="0">
                <a:solidFill>
                  <a:schemeClr val="tx1"/>
                </a:solidFill>
                <a:latin typeface="Aharoni" pitchFamily="2" charset="-79"/>
                <a:cs typeface="Aharoni" pitchFamily="2" charset="-79"/>
              </a:rPr>
              <a:t>if </a:t>
            </a:r>
            <a:r>
              <a:rPr lang="en-US" sz="2800" b="1" dirty="0">
                <a:solidFill>
                  <a:schemeClr val="tx1"/>
                </a:solidFill>
                <a:latin typeface="Aharoni" pitchFamily="2" charset="-79"/>
                <a:cs typeface="Aharoni" pitchFamily="2" charset="-79"/>
              </a:rPr>
              <a:t>a sentence is not punctuated correctly </a:t>
            </a:r>
            <a:r>
              <a:rPr lang="en-US" sz="2800" b="1" dirty="0" smtClean="0">
                <a:solidFill>
                  <a:schemeClr val="tx1"/>
                </a:solidFill>
                <a:latin typeface="Aharoni" pitchFamily="2" charset="-79"/>
                <a:cs typeface="Aharoni" pitchFamily="2" charset="-79"/>
              </a:rPr>
              <a:t>It’s </a:t>
            </a:r>
            <a:r>
              <a:rPr lang="en-US" sz="2800" b="1" dirty="0">
                <a:solidFill>
                  <a:schemeClr val="tx1"/>
                </a:solidFill>
                <a:latin typeface="Aharoni" pitchFamily="2" charset="-79"/>
                <a:cs typeface="Aharoni" pitchFamily="2" charset="-79"/>
              </a:rPr>
              <a:t>meaning wont be clear </a:t>
            </a:r>
            <a:r>
              <a:rPr lang="en-US" sz="2800" b="1" dirty="0" err="1">
                <a:solidFill>
                  <a:schemeClr val="tx1"/>
                </a:solidFill>
                <a:latin typeface="Aharoni" pitchFamily="2" charset="-79"/>
                <a:cs typeface="Aharoni" pitchFamily="2" charset="-79"/>
              </a:rPr>
              <a:t>isnt</a:t>
            </a:r>
            <a:r>
              <a:rPr lang="en-US" sz="2800" b="1" dirty="0">
                <a:solidFill>
                  <a:schemeClr val="tx1"/>
                </a:solidFill>
                <a:latin typeface="Aharoni" pitchFamily="2" charset="-79"/>
                <a:cs typeface="Aharoni" pitchFamily="2" charset="-79"/>
              </a:rPr>
              <a:t> it Yes it is</a:t>
            </a:r>
          </a:p>
          <a:p>
            <a:pPr marL="0" indent="0">
              <a:spcBef>
                <a:spcPts val="0"/>
              </a:spcBef>
              <a:buNone/>
            </a:pPr>
            <a:endParaRPr lang="en-US" sz="2300" b="1" dirty="0" smtClean="0"/>
          </a:p>
        </p:txBody>
      </p:sp>
    </p:spTree>
    <p:extLst>
      <p:ext uri="{BB962C8B-B14F-4D97-AF65-F5344CB8AC3E}">
        <p14:creationId xmlns:p14="http://schemas.microsoft.com/office/powerpoint/2010/main" val="29541142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2.xml><?xml version="1.0" encoding="utf-8"?>
<a:theme xmlns:a="http://schemas.openxmlformats.org/drawingml/2006/main" name="AU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 Theme" id="{D92B3279-0824-4738-816E-BECF89D9FA1F}" vid="{8C10B527-D3F9-4ABD-A267-75E33571DED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9.xml><?xml version="1.0" encoding="utf-8"?>
<a:theme xmlns:a="http://schemas.openxmlformats.org/drawingml/2006/main" name="1_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10.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Parts of Speech</Template>
  <TotalTime>1826</TotalTime>
  <Words>968</Words>
  <Application>Microsoft Office PowerPoint</Application>
  <PresentationFormat>On-screen Show (4:3)</PresentationFormat>
  <Paragraphs>86</Paragraphs>
  <Slides>13</Slides>
  <Notes>0</Notes>
  <HiddenSlides>0</HiddenSlides>
  <MMClips>0</MMClips>
  <ScaleCrop>false</ScaleCrop>
  <HeadingPairs>
    <vt:vector size="6" baseType="variant">
      <vt:variant>
        <vt:lpstr>Fonts Used</vt:lpstr>
      </vt:variant>
      <vt:variant>
        <vt:i4>7</vt:i4>
      </vt:variant>
      <vt:variant>
        <vt:lpstr>Theme</vt:lpstr>
      </vt:variant>
      <vt:variant>
        <vt:i4>12</vt:i4>
      </vt:variant>
      <vt:variant>
        <vt:lpstr>Slide Titles</vt:lpstr>
      </vt:variant>
      <vt:variant>
        <vt:i4>13</vt:i4>
      </vt:variant>
    </vt:vector>
  </HeadingPairs>
  <TitlesOfParts>
    <vt:vector size="32" baseType="lpstr">
      <vt:lpstr>Aharoni</vt:lpstr>
      <vt:lpstr>Arial</vt:lpstr>
      <vt:lpstr>Calibri</vt:lpstr>
      <vt:lpstr>Calisto MT</vt:lpstr>
      <vt:lpstr>Georgia</vt:lpstr>
      <vt:lpstr>Trebuchet MS</vt:lpstr>
      <vt:lpstr>Wingdings 2</vt:lpstr>
      <vt:lpstr>1_Slate</vt:lpstr>
      <vt:lpstr>AUN Theme</vt:lpstr>
      <vt:lpstr>Custom Design</vt:lpstr>
      <vt:lpstr>AUN2</vt:lpstr>
      <vt:lpstr>1_Custom Design</vt:lpstr>
      <vt:lpstr>2_Custom Design</vt:lpstr>
      <vt:lpstr>3_Custom Design</vt:lpstr>
      <vt:lpstr>Slate</vt:lpstr>
      <vt:lpstr>1_AUN2</vt:lpstr>
      <vt:lpstr>4_Custom Design</vt:lpstr>
      <vt:lpstr>5_Custom Design</vt:lpstr>
      <vt:lpstr>6_Custom Design</vt:lpstr>
      <vt:lpstr>Punctuation Marks</vt:lpstr>
      <vt:lpstr>PowerPoint Presentation</vt:lpstr>
      <vt:lpstr>PowerPoint Presentation</vt:lpstr>
      <vt:lpstr>PowerPoint Presentation</vt:lpstr>
      <vt:lpstr>2. FULL STOP [ . ]</vt:lpstr>
      <vt:lpstr>3. COMMA [,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Punctuation Marks in English Expression</dc:title>
  <dc:creator>user</dc:creator>
  <cp:lastModifiedBy>Moses C. Christian-Achinihu</cp:lastModifiedBy>
  <cp:revision>56</cp:revision>
  <dcterms:created xsi:type="dcterms:W3CDTF">2017-06-13T15:07:19Z</dcterms:created>
  <dcterms:modified xsi:type="dcterms:W3CDTF">2023-02-09T09:10:15Z</dcterms:modified>
</cp:coreProperties>
</file>